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Varela Round"/>
      <p:regular r:id="rId34"/>
    </p:embeddedFont>
    <p:embeddedFont>
      <p:font typeface="Comfortaa Medium"/>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ComfortaaMedium-regular.fntdata"/><Relationship Id="rId12" Type="http://schemas.openxmlformats.org/officeDocument/2006/relationships/slide" Target="slides/slide7.xml"/><Relationship Id="rId34" Type="http://schemas.openxmlformats.org/officeDocument/2006/relationships/font" Target="fonts/VarelaRound-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omfortaa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153f3624e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153f3624e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mentioned on the previous slide, as there was confusion surrounding the presence and purpose of community orgs, in creating our medium fidelity prototype, we reconstructed our community org flow to provide more details about community organizations before they get added to your network. This was done</a:t>
            </a:r>
            <a:r>
              <a:rPr lang="en">
                <a:solidFill>
                  <a:schemeClr val="dk1"/>
                </a:solidFill>
              </a:rPr>
              <a:t> by removing the search button for a community organization and instead displaying a feed of local organizations, with their names, address, and brief profile information. This removal turned the process of adding a community organization from adding an org the user is already familiar with, to browsing new organizations and adding them, which is more in-line with the usability goals of our app. Furthermore, on click of an organization, we now display details about the organization, as well as a point of contact, to provide more information when adding the group, so that now when a user goes to add a community organization, they are able to know what exactly the organization stands for before approaching them for help.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1503e032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1503e032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151f87743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151f87743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151f87743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151f87743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151f87743e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151f87743e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151f87743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151f87743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151f87743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151f87743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151f87743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151f87743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151f87743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151f87743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151f87743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151f87743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13106266e4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13106266e4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151f87743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151f87743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13106266e4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13106266e4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13106266e4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13106266e4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Task flows, themselves, did not change from our low fidelity prototype, as in testing, we found that they were able to effectively capture the range of functionality the SafetyNet app should provide.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13106266e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13106266e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Task flows, themselves, did not change from our low fidelity prototype, as in testing, we found that they were able to effectively capture the range of functionality the SafetyNet app should provide.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13106266e4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13106266e4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Task flows, themselves, did not change from our low fidelity prototype, as in testing, we found that they were able to effectively capture the range of functionality the SafetyNet app should provide.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1503e032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1503e032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revisions made to our low-fidelity prototype, our product is well along the way to hitting our usability goals. Specifically, while</a:t>
            </a:r>
            <a:r>
              <a:rPr lang="en"/>
              <a:t> </a:t>
            </a:r>
            <a:r>
              <a:rPr lang="en"/>
              <a:t>we did hear in low-fi testing that our testers felt our task flows were straightforward and clear, it was made clear to us that the multitude of buttons on the screen, some of which </a:t>
            </a:r>
            <a:r>
              <a:rPr lang="en"/>
              <a:t>performing the same action, made our prototype harder to understand than it otherwise needed to be. In designing our med-fi prototype, we took those considerations into account, and worked to remove those duplicate buttons in a way that much better aligned with our usability goals. Our medium fidelity prototype is much more clear and easy to understand than our low fidelity prototype, and we can continue to progress towards clean and digestible design by continuing to receive feedback on our incremental changes as we make them, in order to ensure that whatever additions we make are still understandable.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153f3624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153f3624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our low-fi testing, we found that a common pain point in our simple task flow was the redundancy between the buttons, indicating actions available to take from that screen, and the bottom taskbar of icons, also providing actions available to take from the home screen. Having two buttons that accomplished the same purpose confused testers, so when making our med-fi prototypes, we decided to do away with a stereotypical “Home Page” view altogether, and treat our default request screen as our home </a:t>
            </a:r>
            <a:r>
              <a:rPr lang="en"/>
              <a:t>screen</a:t>
            </a:r>
            <a:r>
              <a:rPr lang="en"/>
              <a:t>. The smaller “Create Request” button still </a:t>
            </a:r>
            <a:r>
              <a:rPr lang="en"/>
              <a:t>provides</a:t>
            </a:r>
            <a:r>
              <a:rPr lang="en"/>
              <a:t> </a:t>
            </a:r>
            <a:r>
              <a:rPr lang="en"/>
              <a:t>explicit</a:t>
            </a:r>
            <a:r>
              <a:rPr lang="en"/>
              <a:t> direction for users to be able to create a request, while preserving screen real estate so that three buttons don’t take up the majority of the view. When the user opens the app now, a scrollable list of current requests will be displayed, if there are requests to display, with the button to create a request always present.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153f3624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153f3624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Coupled with the </a:t>
            </a:r>
            <a:r>
              <a:rPr lang="en">
                <a:solidFill>
                  <a:schemeClr val="dk1"/>
                </a:solidFill>
              </a:rPr>
              <a:t>issues</a:t>
            </a:r>
            <a:r>
              <a:rPr lang="en">
                <a:solidFill>
                  <a:schemeClr val="dk1"/>
                </a:solidFill>
              </a:rPr>
              <a:t> with redundancy, t</a:t>
            </a:r>
            <a:r>
              <a:rPr lang="en">
                <a:solidFill>
                  <a:schemeClr val="dk1"/>
                </a:solidFill>
              </a:rPr>
              <a:t>he interview feedback we received indicated we needed to simplify the branching of where each task begins. To do so, we decided to reformat the layout of our app, and partition the actions effectively into network related actions, request related actions, and a third tab with profile information for the current user. The community organizations page was moved to under the network tab, which reinforces the idea that community organizations are part of one’s network, not completely separate. This was done to rectify much of the confusion we received in low-fi testing, as we got reports that it was unclear what the purpose of the center button was entirely, it was unclear what the purpose of the community organizations were, and it was unclear how the community organizations related to one’s network.</a:t>
            </a:r>
            <a:r>
              <a:rPr lang="en">
                <a:solidFill>
                  <a:schemeClr val="dk1"/>
                </a:solidFill>
              </a:rPr>
              <a:t> </a:t>
            </a:r>
            <a:r>
              <a:rPr lang="en">
                <a:solidFill>
                  <a:schemeClr val="dk1"/>
                </a:solidFill>
              </a:rPr>
              <a:t>The bottom tab bar now allows the user to navigate to different screens to be able to add groups or community orgs, preserving all of the functionality of the low-fi home screen, in a style more aligned with industry standards.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443624" y="423138"/>
            <a:ext cx="3700377" cy="4297226"/>
          </a:xfrm>
          <a:prstGeom prst="rect">
            <a:avLst/>
          </a:prstGeom>
          <a:noFill/>
          <a:ln>
            <a:noFill/>
          </a:ln>
        </p:spPr>
      </p:pic>
      <p:sp>
        <p:nvSpPr>
          <p:cNvPr id="10" name="Google Shape;10;p2"/>
          <p:cNvSpPr/>
          <p:nvPr/>
        </p:nvSpPr>
        <p:spPr>
          <a:xfrm flipH="1">
            <a:off x="-8" y="4358646"/>
            <a:ext cx="2153817" cy="784848"/>
          </a:xfrm>
          <a:custGeom>
            <a:rect b="b" l="l" r="r" t="t"/>
            <a:pathLst>
              <a:path extrusionOk="0" h="5912" w="16224">
                <a:moveTo>
                  <a:pt x="15027" y="0"/>
                </a:moveTo>
                <a:lnTo>
                  <a:pt x="14345" y="37"/>
                </a:lnTo>
                <a:lnTo>
                  <a:pt x="13664" y="74"/>
                </a:lnTo>
                <a:lnTo>
                  <a:pt x="13001" y="148"/>
                </a:lnTo>
                <a:lnTo>
                  <a:pt x="12320" y="221"/>
                </a:lnTo>
                <a:lnTo>
                  <a:pt x="11657" y="332"/>
                </a:lnTo>
                <a:lnTo>
                  <a:pt x="10994" y="461"/>
                </a:lnTo>
                <a:lnTo>
                  <a:pt x="10331" y="608"/>
                </a:lnTo>
                <a:lnTo>
                  <a:pt x="9631" y="774"/>
                </a:lnTo>
                <a:lnTo>
                  <a:pt x="8932" y="976"/>
                </a:lnTo>
                <a:lnTo>
                  <a:pt x="8232" y="1197"/>
                </a:lnTo>
                <a:lnTo>
                  <a:pt x="7551" y="1418"/>
                </a:lnTo>
                <a:lnTo>
                  <a:pt x="6888" y="1676"/>
                </a:lnTo>
                <a:lnTo>
                  <a:pt x="6225" y="1952"/>
                </a:lnTo>
                <a:lnTo>
                  <a:pt x="5580" y="2247"/>
                </a:lnTo>
                <a:lnTo>
                  <a:pt x="4936" y="2560"/>
                </a:lnTo>
                <a:lnTo>
                  <a:pt x="4310" y="2891"/>
                </a:lnTo>
                <a:lnTo>
                  <a:pt x="3684" y="3241"/>
                </a:lnTo>
                <a:lnTo>
                  <a:pt x="3076" y="3609"/>
                </a:lnTo>
                <a:lnTo>
                  <a:pt x="2487" y="3996"/>
                </a:lnTo>
                <a:lnTo>
                  <a:pt x="1879" y="4401"/>
                </a:lnTo>
                <a:lnTo>
                  <a:pt x="1308" y="4825"/>
                </a:lnTo>
                <a:lnTo>
                  <a:pt x="737" y="5267"/>
                </a:lnTo>
                <a:lnTo>
                  <a:pt x="167" y="5745"/>
                </a:lnTo>
                <a:lnTo>
                  <a:pt x="1" y="5911"/>
                </a:lnTo>
                <a:lnTo>
                  <a:pt x="16223" y="5911"/>
                </a:lnTo>
                <a:lnTo>
                  <a:pt x="16223" y="19"/>
                </a:lnTo>
                <a:lnTo>
                  <a:pt x="15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673811" y="1738100"/>
            <a:ext cx="4896300" cy="122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200"/>
              <a:buNone/>
              <a:defRPr sz="5000">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675924" y="3162446"/>
            <a:ext cx="4892100" cy="238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Dosis"/>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p:nvPr/>
        </p:nvSpPr>
        <p:spPr>
          <a:xfrm>
            <a:off x="-914400" y="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4320000" dist="2000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914400"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400" y="308063"/>
            <a:ext cx="7513500" cy="576125"/>
          </a:xfrm>
          <a:custGeom>
            <a:rect b="b" l="l" r="r" t="t"/>
            <a:pathLst>
              <a:path extrusionOk="0" h="23045" w="300540">
                <a:moveTo>
                  <a:pt x="0" y="11234"/>
                </a:moveTo>
                <a:cubicBezTo>
                  <a:pt x="11980" y="4046"/>
                  <a:pt x="28080" y="9639"/>
                  <a:pt x="41910" y="11615"/>
                </a:cubicBezTo>
                <a:cubicBezTo>
                  <a:pt x="47065" y="12351"/>
                  <a:pt x="52126" y="13674"/>
                  <a:pt x="57150" y="15044"/>
                </a:cubicBezTo>
                <a:cubicBezTo>
                  <a:pt x="59837" y="15777"/>
                  <a:pt x="64224" y="15742"/>
                  <a:pt x="64770" y="18473"/>
                </a:cubicBezTo>
                <a:cubicBezTo>
                  <a:pt x="65617" y="22709"/>
                  <a:pt x="52293" y="23147"/>
                  <a:pt x="51816" y="18854"/>
                </a:cubicBezTo>
                <a:cubicBezTo>
                  <a:pt x="51081" y="12236"/>
                  <a:pt x="61573" y="8087"/>
                  <a:pt x="68199" y="7424"/>
                </a:cubicBezTo>
                <a:cubicBezTo>
                  <a:pt x="92986" y="4945"/>
                  <a:pt x="117414" y="26163"/>
                  <a:pt x="141732" y="20759"/>
                </a:cubicBezTo>
                <a:cubicBezTo>
                  <a:pt x="152049" y="18466"/>
                  <a:pt x="162145" y="14721"/>
                  <a:pt x="171450" y="9710"/>
                </a:cubicBezTo>
                <a:cubicBezTo>
                  <a:pt x="176207" y="7148"/>
                  <a:pt x="180217" y="2597"/>
                  <a:pt x="185547" y="1709"/>
                </a:cubicBezTo>
                <a:cubicBezTo>
                  <a:pt x="202533" y="-1122"/>
                  <a:pt x="218237" y="15044"/>
                  <a:pt x="235458" y="15044"/>
                </a:cubicBezTo>
                <a:cubicBezTo>
                  <a:pt x="238420" y="15044"/>
                  <a:pt x="240708" y="12249"/>
                  <a:pt x="243078" y="10472"/>
                </a:cubicBezTo>
                <a:cubicBezTo>
                  <a:pt x="249949" y="5319"/>
                  <a:pt x="258198" y="-1030"/>
                  <a:pt x="266700" y="185"/>
                </a:cubicBezTo>
                <a:cubicBezTo>
                  <a:pt x="278230" y="1832"/>
                  <a:pt x="290573" y="7251"/>
                  <a:pt x="297561" y="16568"/>
                </a:cubicBezTo>
                <a:cubicBezTo>
                  <a:pt x="298962" y="18436"/>
                  <a:pt x="301272" y="20957"/>
                  <a:pt x="300228" y="23045"/>
                </a:cubicBezTo>
              </a:path>
            </a:pathLst>
          </a:custGeom>
          <a:noFill/>
          <a:ln cap="flat" cmpd="sng" w="19050">
            <a:solidFill>
              <a:schemeClr val="accent3"/>
            </a:solidFill>
            <a:prstDash val="dash"/>
            <a:round/>
            <a:headEnd len="med" w="med" type="none"/>
            <a:tailEnd len="med" w="med" type="none"/>
          </a:ln>
        </p:spPr>
      </p:sp>
      <p:grpSp>
        <p:nvGrpSpPr>
          <p:cNvPr id="16" name="Google Shape;16;p2"/>
          <p:cNvGrpSpPr/>
          <p:nvPr/>
        </p:nvGrpSpPr>
        <p:grpSpPr>
          <a:xfrm>
            <a:off x="839802" y="4188756"/>
            <a:ext cx="323457" cy="821341"/>
            <a:chOff x="3506650" y="4144275"/>
            <a:chExt cx="163975" cy="416375"/>
          </a:xfrm>
        </p:grpSpPr>
        <p:sp>
          <p:nvSpPr>
            <p:cNvPr id="17" name="Google Shape;17;p2"/>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10" y="2055535"/>
            <a:ext cx="490206" cy="833986"/>
            <a:chOff x="4216950" y="2235875"/>
            <a:chExt cx="227400" cy="386875"/>
          </a:xfrm>
        </p:grpSpPr>
        <p:sp>
          <p:nvSpPr>
            <p:cNvPr id="20" name="Google Shape;20;p2"/>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4968375" y="4675625"/>
            <a:ext cx="1557750" cy="350700"/>
            <a:chOff x="4739775" y="4183625"/>
            <a:chExt cx="1557750" cy="350700"/>
          </a:xfrm>
        </p:grpSpPr>
        <p:sp>
          <p:nvSpPr>
            <p:cNvPr id="61" name="Google Shape;61;p2"/>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2"/>
          <p:cNvGrpSpPr/>
          <p:nvPr/>
        </p:nvGrpSpPr>
        <p:grpSpPr>
          <a:xfrm>
            <a:off x="713225" y="499300"/>
            <a:ext cx="323450" cy="774200"/>
            <a:chOff x="3293575" y="2432875"/>
            <a:chExt cx="323450" cy="774200"/>
          </a:xfrm>
        </p:grpSpPr>
        <p:sp>
          <p:nvSpPr>
            <p:cNvPr id="64" name="Google Shape;64;p2"/>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rot="-1110337">
            <a:off x="4419952" y="308800"/>
            <a:ext cx="323453" cy="774206"/>
            <a:chOff x="3293575" y="2432875"/>
            <a:chExt cx="323450" cy="774200"/>
          </a:xfrm>
        </p:grpSpPr>
        <p:sp>
          <p:nvSpPr>
            <p:cNvPr id="69" name="Google Shape;69;p2"/>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9" name="Shape 429"/>
        <p:cNvGrpSpPr/>
        <p:nvPr/>
      </p:nvGrpSpPr>
      <p:grpSpPr>
        <a:xfrm>
          <a:off x="0" y="0"/>
          <a:ext cx="0" cy="0"/>
          <a:chOff x="0" y="0"/>
          <a:chExt cx="0" cy="0"/>
        </a:xfrm>
      </p:grpSpPr>
      <p:sp>
        <p:nvSpPr>
          <p:cNvPr id="430" name="Google Shape;430;p11"/>
          <p:cNvSpPr txBox="1"/>
          <p:nvPr>
            <p:ph hasCustomPrompt="1" type="title"/>
          </p:nvPr>
        </p:nvSpPr>
        <p:spPr>
          <a:xfrm>
            <a:off x="713400" y="1665169"/>
            <a:ext cx="7717500" cy="1123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1" name="Google Shape;431;p11"/>
          <p:cNvSpPr txBox="1"/>
          <p:nvPr>
            <p:ph idx="1" type="body"/>
          </p:nvPr>
        </p:nvSpPr>
        <p:spPr>
          <a:xfrm>
            <a:off x="713225" y="3214138"/>
            <a:ext cx="7717500" cy="2583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pic>
        <p:nvPicPr>
          <p:cNvPr id="432" name="Google Shape;432;p11"/>
          <p:cNvPicPr preferRelativeResize="0"/>
          <p:nvPr/>
        </p:nvPicPr>
        <p:blipFill rotWithShape="1">
          <a:blip r:embed="rId2">
            <a:alphaModFix/>
          </a:blip>
          <a:srcRect b="21396" l="68637" r="6175" t="0"/>
          <a:stretch/>
        </p:blipFill>
        <p:spPr>
          <a:xfrm>
            <a:off x="0" y="1765650"/>
            <a:ext cx="931974" cy="3377851"/>
          </a:xfrm>
          <a:prstGeom prst="rect">
            <a:avLst/>
          </a:prstGeom>
          <a:noFill/>
          <a:ln>
            <a:noFill/>
          </a:ln>
        </p:spPr>
      </p:pic>
      <p:sp>
        <p:nvSpPr>
          <p:cNvPr id="433" name="Google Shape;433;p11"/>
          <p:cNvSpPr/>
          <p:nvPr/>
        </p:nvSpPr>
        <p:spPr>
          <a:xfrm rot="10800000">
            <a:off x="4855550" y="-2153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7500000" dist="571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0" y="36785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4875" y="-1625"/>
            <a:ext cx="3543300" cy="1504950"/>
          </a:xfrm>
          <a:custGeom>
            <a:rect b="b" l="l" r="r" t="t"/>
            <a:pathLst>
              <a:path extrusionOk="0" h="60198" w="141732">
                <a:moveTo>
                  <a:pt x="0" y="60198"/>
                </a:moveTo>
                <a:cubicBezTo>
                  <a:pt x="4130" y="43678"/>
                  <a:pt x="32577" y="50139"/>
                  <a:pt x="48387" y="43815"/>
                </a:cubicBezTo>
                <a:cubicBezTo>
                  <a:pt x="59638" y="39315"/>
                  <a:pt x="68029" y="29422"/>
                  <a:pt x="78867" y="24003"/>
                </a:cubicBezTo>
                <a:cubicBezTo>
                  <a:pt x="91567" y="17653"/>
                  <a:pt x="107482" y="21369"/>
                  <a:pt x="120777" y="16383"/>
                </a:cubicBezTo>
                <a:cubicBezTo>
                  <a:pt x="129079" y="13270"/>
                  <a:pt x="133802" y="3965"/>
                  <a:pt x="141732" y="0"/>
                </a:cubicBezTo>
              </a:path>
            </a:pathLst>
          </a:custGeom>
          <a:noFill/>
          <a:ln cap="flat" cmpd="sng" w="19050">
            <a:solidFill>
              <a:schemeClr val="accent3"/>
            </a:solidFill>
            <a:prstDash val="dash"/>
            <a:round/>
            <a:headEnd len="med" w="med" type="none"/>
            <a:tailEnd len="med" w="med" type="none"/>
          </a:ln>
        </p:spPr>
      </p:sp>
      <p:pic>
        <p:nvPicPr>
          <p:cNvPr id="436" name="Google Shape;436;p11"/>
          <p:cNvPicPr preferRelativeResize="0"/>
          <p:nvPr/>
        </p:nvPicPr>
        <p:blipFill rotWithShape="1">
          <a:blip r:embed="rId2">
            <a:alphaModFix/>
          </a:blip>
          <a:srcRect b="21396" l="8888" r="71834" t="0"/>
          <a:stretch/>
        </p:blipFill>
        <p:spPr>
          <a:xfrm>
            <a:off x="8430725" y="1765650"/>
            <a:ext cx="713275" cy="3377851"/>
          </a:xfrm>
          <a:prstGeom prst="rect">
            <a:avLst/>
          </a:prstGeom>
          <a:noFill/>
          <a:ln>
            <a:noFill/>
          </a:ln>
        </p:spPr>
      </p:pic>
      <p:grpSp>
        <p:nvGrpSpPr>
          <p:cNvPr id="437" name="Google Shape;437;p11"/>
          <p:cNvGrpSpPr/>
          <p:nvPr/>
        </p:nvGrpSpPr>
        <p:grpSpPr>
          <a:xfrm>
            <a:off x="-12" y="4599425"/>
            <a:ext cx="1557750" cy="350700"/>
            <a:chOff x="4739775" y="4183625"/>
            <a:chExt cx="1557750" cy="350700"/>
          </a:xfrm>
        </p:grpSpPr>
        <p:sp>
          <p:nvSpPr>
            <p:cNvPr id="438" name="Google Shape;438;p11"/>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1"/>
          <p:cNvGrpSpPr/>
          <p:nvPr/>
        </p:nvGrpSpPr>
        <p:grpSpPr>
          <a:xfrm>
            <a:off x="8653790" y="10"/>
            <a:ext cx="490206" cy="833986"/>
            <a:chOff x="4216950" y="2235875"/>
            <a:chExt cx="227400" cy="386875"/>
          </a:xfrm>
        </p:grpSpPr>
        <p:sp>
          <p:nvSpPr>
            <p:cNvPr id="441" name="Google Shape;441;p11"/>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11"/>
          <p:cNvGrpSpPr/>
          <p:nvPr/>
        </p:nvGrpSpPr>
        <p:grpSpPr>
          <a:xfrm rot="-605039">
            <a:off x="304253" y="1145057"/>
            <a:ext cx="323466" cy="774238"/>
            <a:chOff x="3293575" y="2432875"/>
            <a:chExt cx="323450" cy="774200"/>
          </a:xfrm>
        </p:grpSpPr>
        <p:sp>
          <p:nvSpPr>
            <p:cNvPr id="482" name="Google Shape;482;p11"/>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86" name="Shape 4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7" name="Shape 487"/>
        <p:cNvGrpSpPr/>
        <p:nvPr/>
      </p:nvGrpSpPr>
      <p:grpSpPr>
        <a:xfrm>
          <a:off x="0" y="0"/>
          <a:ext cx="0" cy="0"/>
          <a:chOff x="0" y="0"/>
          <a:chExt cx="0" cy="0"/>
        </a:xfrm>
      </p:grpSpPr>
      <p:pic>
        <p:nvPicPr>
          <p:cNvPr id="488" name="Google Shape;488;p13"/>
          <p:cNvPicPr preferRelativeResize="0"/>
          <p:nvPr/>
        </p:nvPicPr>
        <p:blipFill rotWithShape="1">
          <a:blip r:embed="rId2">
            <a:alphaModFix/>
          </a:blip>
          <a:srcRect b="953" l="8242" r="72482" t="6522"/>
          <a:stretch/>
        </p:blipFill>
        <p:spPr>
          <a:xfrm>
            <a:off x="8430725" y="1167625"/>
            <a:ext cx="713275" cy="3975874"/>
          </a:xfrm>
          <a:prstGeom prst="rect">
            <a:avLst/>
          </a:prstGeom>
          <a:noFill/>
          <a:ln>
            <a:noFill/>
          </a:ln>
        </p:spPr>
      </p:pic>
      <p:sp>
        <p:nvSpPr>
          <p:cNvPr id="489" name="Google Shape;489;p13"/>
          <p:cNvSpPr txBox="1"/>
          <p:nvPr>
            <p:ph idx="1" type="subTitle"/>
          </p:nvPr>
        </p:nvSpPr>
        <p:spPr>
          <a:xfrm>
            <a:off x="1970462" y="1387075"/>
            <a:ext cx="1647300" cy="49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0" name="Google Shape;490;p13"/>
          <p:cNvSpPr txBox="1"/>
          <p:nvPr>
            <p:ph idx="2" type="subTitle"/>
          </p:nvPr>
        </p:nvSpPr>
        <p:spPr>
          <a:xfrm>
            <a:off x="1970472" y="2025078"/>
            <a:ext cx="2255700" cy="39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1" name="Google Shape;491;p13"/>
          <p:cNvSpPr txBox="1"/>
          <p:nvPr>
            <p:ph idx="3" type="subTitle"/>
          </p:nvPr>
        </p:nvSpPr>
        <p:spPr>
          <a:xfrm>
            <a:off x="5654437" y="1387075"/>
            <a:ext cx="1744500" cy="49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2" name="Google Shape;492;p13"/>
          <p:cNvSpPr txBox="1"/>
          <p:nvPr>
            <p:ph idx="4" type="subTitle"/>
          </p:nvPr>
        </p:nvSpPr>
        <p:spPr>
          <a:xfrm>
            <a:off x="5654443" y="2025078"/>
            <a:ext cx="2258700" cy="39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13"/>
          <p:cNvSpPr txBox="1"/>
          <p:nvPr>
            <p:ph idx="5" type="subTitle"/>
          </p:nvPr>
        </p:nvSpPr>
        <p:spPr>
          <a:xfrm>
            <a:off x="1970462" y="2836250"/>
            <a:ext cx="1647300" cy="49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4" name="Google Shape;494;p13"/>
          <p:cNvSpPr txBox="1"/>
          <p:nvPr>
            <p:ph idx="6" type="subTitle"/>
          </p:nvPr>
        </p:nvSpPr>
        <p:spPr>
          <a:xfrm>
            <a:off x="1970472" y="3470634"/>
            <a:ext cx="2255700" cy="4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5" name="Google Shape;495;p13"/>
          <p:cNvSpPr txBox="1"/>
          <p:nvPr>
            <p:ph idx="7" type="subTitle"/>
          </p:nvPr>
        </p:nvSpPr>
        <p:spPr>
          <a:xfrm>
            <a:off x="5654437" y="2836250"/>
            <a:ext cx="1744500" cy="49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6" name="Google Shape;496;p13"/>
          <p:cNvSpPr txBox="1"/>
          <p:nvPr>
            <p:ph idx="8" type="subTitle"/>
          </p:nvPr>
        </p:nvSpPr>
        <p:spPr>
          <a:xfrm>
            <a:off x="5654443" y="3470634"/>
            <a:ext cx="2258700" cy="4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7" name="Google Shape;497;p13"/>
          <p:cNvSpPr txBox="1"/>
          <p:nvPr>
            <p:ph hasCustomPrompt="1" type="title"/>
          </p:nvPr>
        </p:nvSpPr>
        <p:spPr>
          <a:xfrm>
            <a:off x="1279503" y="1711925"/>
            <a:ext cx="588600" cy="398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2500">
                <a:solidFill>
                  <a:schemeClr val="lt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498" name="Google Shape;498;p13"/>
          <p:cNvSpPr txBox="1"/>
          <p:nvPr>
            <p:ph hasCustomPrompt="1" idx="9" type="title"/>
          </p:nvPr>
        </p:nvSpPr>
        <p:spPr>
          <a:xfrm>
            <a:off x="4968002" y="1709825"/>
            <a:ext cx="588600" cy="402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2500">
                <a:solidFill>
                  <a:schemeClr val="lt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499" name="Google Shape;499;p13"/>
          <p:cNvSpPr txBox="1"/>
          <p:nvPr>
            <p:ph hasCustomPrompt="1" idx="13" type="title"/>
          </p:nvPr>
        </p:nvSpPr>
        <p:spPr>
          <a:xfrm>
            <a:off x="1279503" y="3147350"/>
            <a:ext cx="588600" cy="402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2500">
                <a:solidFill>
                  <a:schemeClr val="lt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500" name="Google Shape;500;p13"/>
          <p:cNvSpPr txBox="1"/>
          <p:nvPr>
            <p:ph hasCustomPrompt="1" idx="14" type="title"/>
          </p:nvPr>
        </p:nvSpPr>
        <p:spPr>
          <a:xfrm>
            <a:off x="4968002" y="3147350"/>
            <a:ext cx="588600" cy="402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2500">
                <a:solidFill>
                  <a:schemeClr val="lt1"/>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501" name="Google Shape;501;p13"/>
          <p:cNvSpPr txBox="1"/>
          <p:nvPr>
            <p:ph idx="15"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Dosis"/>
              <a:buNone/>
              <a:defRPr b="1"/>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502" name="Google Shape;502;p13"/>
          <p:cNvSpPr/>
          <p:nvPr/>
        </p:nvSpPr>
        <p:spPr>
          <a:xfrm rot="-5400000">
            <a:off x="974911" y="3280105"/>
            <a:ext cx="893636" cy="2828870"/>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1"/>
          </a:solidFill>
          <a:ln>
            <a:noFill/>
          </a:ln>
          <a:effectLst>
            <a:outerShdw rotWithShape="0" algn="bl" dir="12540000" dist="10477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13"/>
          <p:cNvGrpSpPr/>
          <p:nvPr/>
        </p:nvGrpSpPr>
        <p:grpSpPr>
          <a:xfrm>
            <a:off x="3716888" y="4685125"/>
            <a:ext cx="1557750" cy="350700"/>
            <a:chOff x="4739775" y="4183625"/>
            <a:chExt cx="1557750" cy="350700"/>
          </a:xfrm>
        </p:grpSpPr>
        <p:sp>
          <p:nvSpPr>
            <p:cNvPr id="504" name="Google Shape;504;p13"/>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3"/>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13"/>
          <p:cNvSpPr/>
          <p:nvPr/>
        </p:nvSpPr>
        <p:spPr>
          <a:xfrm>
            <a:off x="35875" y="-62970"/>
            <a:ext cx="9153525" cy="494425"/>
          </a:xfrm>
          <a:custGeom>
            <a:rect b="b" l="l" r="r" t="t"/>
            <a:pathLst>
              <a:path extrusionOk="0" h="19777" w="366141">
                <a:moveTo>
                  <a:pt x="0" y="2451"/>
                </a:moveTo>
                <a:cubicBezTo>
                  <a:pt x="27462" y="18928"/>
                  <a:pt x="63420" y="18561"/>
                  <a:pt x="95250" y="15024"/>
                </a:cubicBezTo>
                <a:cubicBezTo>
                  <a:pt x="112952" y="13057"/>
                  <a:pt x="129011" y="2755"/>
                  <a:pt x="146685" y="546"/>
                </a:cubicBezTo>
                <a:cubicBezTo>
                  <a:pt x="170324" y="-2409"/>
                  <a:pt x="193858" y="7449"/>
                  <a:pt x="217170" y="12357"/>
                </a:cubicBezTo>
                <a:cubicBezTo>
                  <a:pt x="230512" y="15166"/>
                  <a:pt x="244081" y="16761"/>
                  <a:pt x="257556" y="18834"/>
                </a:cubicBezTo>
                <a:cubicBezTo>
                  <a:pt x="268887" y="20577"/>
                  <a:pt x="280970" y="19792"/>
                  <a:pt x="291846" y="16167"/>
                </a:cubicBezTo>
                <a:cubicBezTo>
                  <a:pt x="299020" y="13776"/>
                  <a:pt x="304143" y="5953"/>
                  <a:pt x="311658" y="5118"/>
                </a:cubicBezTo>
                <a:cubicBezTo>
                  <a:pt x="329771" y="3105"/>
                  <a:pt x="347916" y="9690"/>
                  <a:pt x="366141" y="9690"/>
                </a:cubicBezTo>
              </a:path>
            </a:pathLst>
          </a:custGeom>
          <a:noFill/>
          <a:ln cap="flat" cmpd="sng" w="19050">
            <a:solidFill>
              <a:schemeClr val="accent3"/>
            </a:solidFill>
            <a:prstDash val="dash"/>
            <a:round/>
            <a:headEnd len="med" w="med" type="none"/>
            <a:tailEnd len="med" w="med" type="none"/>
          </a:ln>
        </p:spPr>
      </p:sp>
      <p:grpSp>
        <p:nvGrpSpPr>
          <p:cNvPr id="507" name="Google Shape;507;p13"/>
          <p:cNvGrpSpPr/>
          <p:nvPr/>
        </p:nvGrpSpPr>
        <p:grpSpPr>
          <a:xfrm>
            <a:off x="247407" y="67942"/>
            <a:ext cx="323450" cy="774200"/>
            <a:chOff x="3293575" y="2432875"/>
            <a:chExt cx="323450" cy="774200"/>
          </a:xfrm>
        </p:grpSpPr>
        <p:sp>
          <p:nvSpPr>
            <p:cNvPr id="508" name="Google Shape;508;p13"/>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3"/>
          <p:cNvGrpSpPr/>
          <p:nvPr/>
        </p:nvGrpSpPr>
        <p:grpSpPr>
          <a:xfrm rot="-978445">
            <a:off x="8592014" y="29846"/>
            <a:ext cx="323460" cy="774225"/>
            <a:chOff x="3293575" y="2432875"/>
            <a:chExt cx="323450" cy="774200"/>
          </a:xfrm>
        </p:grpSpPr>
        <p:sp>
          <p:nvSpPr>
            <p:cNvPr id="513" name="Google Shape;513;p13"/>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17" name="Shape 517"/>
        <p:cNvGrpSpPr/>
        <p:nvPr/>
      </p:nvGrpSpPr>
      <p:grpSpPr>
        <a:xfrm>
          <a:off x="0" y="0"/>
          <a:ext cx="0" cy="0"/>
          <a:chOff x="0" y="0"/>
          <a:chExt cx="0" cy="0"/>
        </a:xfrm>
      </p:grpSpPr>
      <p:pic>
        <p:nvPicPr>
          <p:cNvPr id="518" name="Google Shape;518;p14"/>
          <p:cNvPicPr preferRelativeResize="0"/>
          <p:nvPr/>
        </p:nvPicPr>
        <p:blipFill rotWithShape="1">
          <a:blip r:embed="rId2">
            <a:alphaModFix/>
          </a:blip>
          <a:srcRect b="44570" l="47954" r="0" t="0"/>
          <a:stretch/>
        </p:blipFill>
        <p:spPr>
          <a:xfrm>
            <a:off x="-2225" y="2769425"/>
            <a:ext cx="1925900" cy="2381975"/>
          </a:xfrm>
          <a:prstGeom prst="rect">
            <a:avLst/>
          </a:prstGeom>
          <a:noFill/>
          <a:ln>
            <a:noFill/>
          </a:ln>
        </p:spPr>
      </p:pic>
      <p:sp>
        <p:nvSpPr>
          <p:cNvPr id="519" name="Google Shape;519;p14"/>
          <p:cNvSpPr txBox="1"/>
          <p:nvPr>
            <p:ph type="title"/>
          </p:nvPr>
        </p:nvSpPr>
        <p:spPr>
          <a:xfrm>
            <a:off x="2955600" y="3123338"/>
            <a:ext cx="3232800" cy="26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1800"/>
              <a:buNone/>
              <a:defRPr sz="20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520" name="Google Shape;520;p14"/>
          <p:cNvSpPr txBox="1"/>
          <p:nvPr>
            <p:ph idx="1" type="subTitle"/>
          </p:nvPr>
        </p:nvSpPr>
        <p:spPr>
          <a:xfrm>
            <a:off x="1723650" y="1746125"/>
            <a:ext cx="5696700" cy="129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25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21" name="Google Shape;521;p14"/>
          <p:cNvSpPr/>
          <p:nvPr/>
        </p:nvSpPr>
        <p:spPr>
          <a:xfrm flipH="1">
            <a:off x="4675025"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1272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0" y="0"/>
            <a:ext cx="4622795" cy="3400387"/>
          </a:xfrm>
          <a:custGeom>
            <a:rect b="b" l="l" r="r" t="t"/>
            <a:pathLst>
              <a:path extrusionOk="0" h="25614" w="34822">
                <a:moveTo>
                  <a:pt x="1" y="0"/>
                </a:moveTo>
                <a:lnTo>
                  <a:pt x="19" y="313"/>
                </a:lnTo>
                <a:lnTo>
                  <a:pt x="19" y="25301"/>
                </a:lnTo>
                <a:lnTo>
                  <a:pt x="19" y="25503"/>
                </a:lnTo>
                <a:lnTo>
                  <a:pt x="38" y="25614"/>
                </a:lnTo>
                <a:lnTo>
                  <a:pt x="74" y="25596"/>
                </a:lnTo>
                <a:lnTo>
                  <a:pt x="222" y="25448"/>
                </a:lnTo>
                <a:lnTo>
                  <a:pt x="516" y="25098"/>
                </a:lnTo>
                <a:lnTo>
                  <a:pt x="793" y="24767"/>
                </a:lnTo>
                <a:lnTo>
                  <a:pt x="1050" y="24417"/>
                </a:lnTo>
                <a:lnTo>
                  <a:pt x="1271" y="24049"/>
                </a:lnTo>
                <a:lnTo>
                  <a:pt x="1492" y="23699"/>
                </a:lnTo>
                <a:lnTo>
                  <a:pt x="1695" y="23312"/>
                </a:lnTo>
                <a:lnTo>
                  <a:pt x="1879" y="22944"/>
                </a:lnTo>
                <a:lnTo>
                  <a:pt x="2045" y="22557"/>
                </a:lnTo>
                <a:lnTo>
                  <a:pt x="2192" y="22152"/>
                </a:lnTo>
                <a:lnTo>
                  <a:pt x="2321" y="21765"/>
                </a:lnTo>
                <a:lnTo>
                  <a:pt x="2431" y="21360"/>
                </a:lnTo>
                <a:lnTo>
                  <a:pt x="2524" y="20937"/>
                </a:lnTo>
                <a:lnTo>
                  <a:pt x="2597" y="20513"/>
                </a:lnTo>
                <a:lnTo>
                  <a:pt x="2671" y="20090"/>
                </a:lnTo>
                <a:lnTo>
                  <a:pt x="2708" y="19666"/>
                </a:lnTo>
                <a:lnTo>
                  <a:pt x="2744" y="19224"/>
                </a:lnTo>
                <a:lnTo>
                  <a:pt x="2763" y="18635"/>
                </a:lnTo>
                <a:lnTo>
                  <a:pt x="2744" y="18064"/>
                </a:lnTo>
                <a:lnTo>
                  <a:pt x="2726" y="17493"/>
                </a:lnTo>
                <a:lnTo>
                  <a:pt x="2671" y="16923"/>
                </a:lnTo>
                <a:lnTo>
                  <a:pt x="2616" y="16352"/>
                </a:lnTo>
                <a:lnTo>
                  <a:pt x="2524" y="15781"/>
                </a:lnTo>
                <a:lnTo>
                  <a:pt x="2339" y="14639"/>
                </a:lnTo>
                <a:lnTo>
                  <a:pt x="2155" y="13571"/>
                </a:lnTo>
                <a:lnTo>
                  <a:pt x="1990" y="12522"/>
                </a:lnTo>
                <a:lnTo>
                  <a:pt x="1916" y="11988"/>
                </a:lnTo>
                <a:lnTo>
                  <a:pt x="1842" y="11454"/>
                </a:lnTo>
                <a:lnTo>
                  <a:pt x="1787" y="10920"/>
                </a:lnTo>
                <a:lnTo>
                  <a:pt x="1769" y="10386"/>
                </a:lnTo>
                <a:lnTo>
                  <a:pt x="1750" y="9981"/>
                </a:lnTo>
                <a:lnTo>
                  <a:pt x="1732" y="9557"/>
                </a:lnTo>
                <a:lnTo>
                  <a:pt x="1750" y="9152"/>
                </a:lnTo>
                <a:lnTo>
                  <a:pt x="1769" y="8747"/>
                </a:lnTo>
                <a:lnTo>
                  <a:pt x="1805" y="8342"/>
                </a:lnTo>
                <a:lnTo>
                  <a:pt x="1861" y="7937"/>
                </a:lnTo>
                <a:lnTo>
                  <a:pt x="1916" y="7532"/>
                </a:lnTo>
                <a:lnTo>
                  <a:pt x="2008" y="7126"/>
                </a:lnTo>
                <a:lnTo>
                  <a:pt x="2100" y="6813"/>
                </a:lnTo>
                <a:lnTo>
                  <a:pt x="2210" y="6500"/>
                </a:lnTo>
                <a:lnTo>
                  <a:pt x="2321" y="6187"/>
                </a:lnTo>
                <a:lnTo>
                  <a:pt x="2450" y="5893"/>
                </a:lnTo>
                <a:lnTo>
                  <a:pt x="2579" y="5616"/>
                </a:lnTo>
                <a:lnTo>
                  <a:pt x="2744" y="5340"/>
                </a:lnTo>
                <a:lnTo>
                  <a:pt x="2910" y="5082"/>
                </a:lnTo>
                <a:lnTo>
                  <a:pt x="3094" y="4843"/>
                </a:lnTo>
                <a:lnTo>
                  <a:pt x="3297" y="4604"/>
                </a:lnTo>
                <a:lnTo>
                  <a:pt x="3499" y="4364"/>
                </a:lnTo>
                <a:lnTo>
                  <a:pt x="3720" y="4162"/>
                </a:lnTo>
                <a:lnTo>
                  <a:pt x="3960" y="3959"/>
                </a:lnTo>
                <a:lnTo>
                  <a:pt x="4218" y="3757"/>
                </a:lnTo>
                <a:lnTo>
                  <a:pt x="4475" y="3573"/>
                </a:lnTo>
                <a:lnTo>
                  <a:pt x="4770" y="3407"/>
                </a:lnTo>
                <a:lnTo>
                  <a:pt x="5065" y="3241"/>
                </a:lnTo>
                <a:lnTo>
                  <a:pt x="5470" y="3057"/>
                </a:lnTo>
                <a:lnTo>
                  <a:pt x="5893" y="2891"/>
                </a:lnTo>
                <a:lnTo>
                  <a:pt x="6317" y="2744"/>
                </a:lnTo>
                <a:lnTo>
                  <a:pt x="6759" y="2633"/>
                </a:lnTo>
                <a:lnTo>
                  <a:pt x="7182" y="2523"/>
                </a:lnTo>
                <a:lnTo>
                  <a:pt x="7624" y="2449"/>
                </a:lnTo>
                <a:lnTo>
                  <a:pt x="8084" y="2394"/>
                </a:lnTo>
                <a:lnTo>
                  <a:pt x="8526" y="2376"/>
                </a:lnTo>
                <a:lnTo>
                  <a:pt x="9005" y="2357"/>
                </a:lnTo>
                <a:lnTo>
                  <a:pt x="9484" y="2376"/>
                </a:lnTo>
                <a:lnTo>
                  <a:pt x="9963" y="2431"/>
                </a:lnTo>
                <a:lnTo>
                  <a:pt x="10423" y="2486"/>
                </a:lnTo>
                <a:lnTo>
                  <a:pt x="10883" y="2597"/>
                </a:lnTo>
                <a:lnTo>
                  <a:pt x="11344" y="2707"/>
                </a:lnTo>
                <a:lnTo>
                  <a:pt x="11804" y="2836"/>
                </a:lnTo>
                <a:lnTo>
                  <a:pt x="12264" y="3002"/>
                </a:lnTo>
                <a:lnTo>
                  <a:pt x="12706" y="3186"/>
                </a:lnTo>
                <a:lnTo>
                  <a:pt x="13130" y="3370"/>
                </a:lnTo>
                <a:lnTo>
                  <a:pt x="13572" y="3573"/>
                </a:lnTo>
                <a:lnTo>
                  <a:pt x="13977" y="3812"/>
                </a:lnTo>
                <a:lnTo>
                  <a:pt x="14400" y="4033"/>
                </a:lnTo>
                <a:lnTo>
                  <a:pt x="14787" y="4291"/>
                </a:lnTo>
                <a:lnTo>
                  <a:pt x="15192" y="4548"/>
                </a:lnTo>
                <a:lnTo>
                  <a:pt x="15579" y="4825"/>
                </a:lnTo>
                <a:lnTo>
                  <a:pt x="16886" y="5782"/>
                </a:lnTo>
                <a:lnTo>
                  <a:pt x="18175" y="6758"/>
                </a:lnTo>
                <a:lnTo>
                  <a:pt x="18801" y="7218"/>
                </a:lnTo>
                <a:lnTo>
                  <a:pt x="19446" y="7679"/>
                </a:lnTo>
                <a:lnTo>
                  <a:pt x="20109" y="8102"/>
                </a:lnTo>
                <a:lnTo>
                  <a:pt x="20790" y="8507"/>
                </a:lnTo>
                <a:lnTo>
                  <a:pt x="21177" y="8710"/>
                </a:lnTo>
                <a:lnTo>
                  <a:pt x="21545" y="8894"/>
                </a:lnTo>
                <a:lnTo>
                  <a:pt x="21932" y="9060"/>
                </a:lnTo>
                <a:lnTo>
                  <a:pt x="22318" y="9207"/>
                </a:lnTo>
                <a:lnTo>
                  <a:pt x="22705" y="9355"/>
                </a:lnTo>
                <a:lnTo>
                  <a:pt x="23110" y="9465"/>
                </a:lnTo>
                <a:lnTo>
                  <a:pt x="23497" y="9557"/>
                </a:lnTo>
                <a:lnTo>
                  <a:pt x="23902" y="9649"/>
                </a:lnTo>
                <a:lnTo>
                  <a:pt x="24289" y="9723"/>
                </a:lnTo>
                <a:lnTo>
                  <a:pt x="24694" y="9760"/>
                </a:lnTo>
                <a:lnTo>
                  <a:pt x="25117" y="9796"/>
                </a:lnTo>
                <a:lnTo>
                  <a:pt x="25522" y="9815"/>
                </a:lnTo>
                <a:lnTo>
                  <a:pt x="25927" y="9815"/>
                </a:lnTo>
                <a:lnTo>
                  <a:pt x="26351" y="9778"/>
                </a:lnTo>
                <a:lnTo>
                  <a:pt x="26775" y="9741"/>
                </a:lnTo>
                <a:lnTo>
                  <a:pt x="27198" y="9686"/>
                </a:lnTo>
                <a:lnTo>
                  <a:pt x="27677" y="9594"/>
                </a:lnTo>
                <a:lnTo>
                  <a:pt x="28137" y="9483"/>
                </a:lnTo>
                <a:lnTo>
                  <a:pt x="28579" y="9336"/>
                </a:lnTo>
                <a:lnTo>
                  <a:pt x="29021" y="9170"/>
                </a:lnTo>
                <a:lnTo>
                  <a:pt x="29463" y="8986"/>
                </a:lnTo>
                <a:lnTo>
                  <a:pt x="29886" y="8765"/>
                </a:lnTo>
                <a:lnTo>
                  <a:pt x="30292" y="8526"/>
                </a:lnTo>
                <a:lnTo>
                  <a:pt x="30697" y="8250"/>
                </a:lnTo>
                <a:lnTo>
                  <a:pt x="31102" y="7937"/>
                </a:lnTo>
                <a:lnTo>
                  <a:pt x="31470" y="7587"/>
                </a:lnTo>
                <a:lnTo>
                  <a:pt x="31838" y="7237"/>
                </a:lnTo>
                <a:lnTo>
                  <a:pt x="32170" y="6850"/>
                </a:lnTo>
                <a:lnTo>
                  <a:pt x="32464" y="6445"/>
                </a:lnTo>
                <a:lnTo>
                  <a:pt x="32759" y="6040"/>
                </a:lnTo>
                <a:lnTo>
                  <a:pt x="33017" y="5598"/>
                </a:lnTo>
                <a:lnTo>
                  <a:pt x="33275" y="5156"/>
                </a:lnTo>
                <a:lnTo>
                  <a:pt x="33514" y="4659"/>
                </a:lnTo>
                <a:lnTo>
                  <a:pt x="33735" y="4180"/>
                </a:lnTo>
                <a:lnTo>
                  <a:pt x="33919" y="3683"/>
                </a:lnTo>
                <a:lnTo>
                  <a:pt x="34103" y="3167"/>
                </a:lnTo>
                <a:lnTo>
                  <a:pt x="34251" y="2652"/>
                </a:lnTo>
                <a:lnTo>
                  <a:pt x="34398" y="2136"/>
                </a:lnTo>
                <a:lnTo>
                  <a:pt x="34508" y="1621"/>
                </a:lnTo>
                <a:lnTo>
                  <a:pt x="34619" y="1087"/>
                </a:lnTo>
                <a:lnTo>
                  <a:pt x="34821" y="0"/>
                </a:lnTo>
                <a:close/>
              </a:path>
            </a:pathLst>
          </a:custGeom>
          <a:solidFill>
            <a:schemeClr val="accent1"/>
          </a:solidFill>
          <a:ln>
            <a:noFill/>
          </a:ln>
          <a:effectLst>
            <a:outerShdw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14"/>
          <p:cNvGrpSpPr/>
          <p:nvPr/>
        </p:nvGrpSpPr>
        <p:grpSpPr>
          <a:xfrm>
            <a:off x="2707238" y="113125"/>
            <a:ext cx="1557750" cy="350700"/>
            <a:chOff x="4739775" y="4183625"/>
            <a:chExt cx="1557750" cy="350700"/>
          </a:xfrm>
        </p:grpSpPr>
        <p:sp>
          <p:nvSpPr>
            <p:cNvPr id="524" name="Google Shape;524;p14"/>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14"/>
          <p:cNvGrpSpPr/>
          <p:nvPr/>
        </p:nvGrpSpPr>
        <p:grpSpPr>
          <a:xfrm>
            <a:off x="8653790" y="4309510"/>
            <a:ext cx="490206" cy="833986"/>
            <a:chOff x="4216950" y="2235875"/>
            <a:chExt cx="227400" cy="386875"/>
          </a:xfrm>
        </p:grpSpPr>
        <p:sp>
          <p:nvSpPr>
            <p:cNvPr id="527" name="Google Shape;527;p14"/>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14"/>
          <p:cNvSpPr/>
          <p:nvPr/>
        </p:nvSpPr>
        <p:spPr>
          <a:xfrm>
            <a:off x="7084375" y="7825"/>
            <a:ext cx="2076450" cy="1743075"/>
          </a:xfrm>
          <a:custGeom>
            <a:rect b="b" l="l" r="r" t="t"/>
            <a:pathLst>
              <a:path extrusionOk="0" h="69723" w="83058">
                <a:moveTo>
                  <a:pt x="0" y="0"/>
                </a:moveTo>
                <a:cubicBezTo>
                  <a:pt x="4475" y="3356"/>
                  <a:pt x="5871" y="10076"/>
                  <a:pt x="10668" y="12954"/>
                </a:cubicBezTo>
                <a:cubicBezTo>
                  <a:pt x="22206" y="19877"/>
                  <a:pt x="32658" y="28510"/>
                  <a:pt x="44196" y="35433"/>
                </a:cubicBezTo>
                <a:cubicBezTo>
                  <a:pt x="59010" y="44321"/>
                  <a:pt x="83058" y="52447"/>
                  <a:pt x="83058" y="69723"/>
                </a:cubicBezTo>
              </a:path>
            </a:pathLst>
          </a:custGeom>
          <a:noFill/>
          <a:ln cap="flat" cmpd="sng" w="19050">
            <a:solidFill>
              <a:schemeClr val="accent3"/>
            </a:solidFill>
            <a:prstDash val="dash"/>
            <a:round/>
            <a:headEnd len="med" w="med" type="none"/>
            <a:tailEnd len="med" w="med" type="none"/>
          </a:ln>
        </p:spPr>
      </p:sp>
      <p:sp>
        <p:nvSpPr>
          <p:cNvPr id="568" name="Google Shape;568;p14"/>
          <p:cNvSpPr/>
          <p:nvPr/>
        </p:nvSpPr>
        <p:spPr>
          <a:xfrm>
            <a:off x="-2225" y="379375"/>
            <a:ext cx="1661550" cy="4772025"/>
          </a:xfrm>
          <a:custGeom>
            <a:rect b="b" l="l" r="r" t="t"/>
            <a:pathLst>
              <a:path extrusionOk="0" h="190881" w="66462">
                <a:moveTo>
                  <a:pt x="61722" y="190881"/>
                </a:moveTo>
                <a:cubicBezTo>
                  <a:pt x="56221" y="177130"/>
                  <a:pt x="67635" y="161435"/>
                  <a:pt x="66294" y="146685"/>
                </a:cubicBezTo>
                <a:cubicBezTo>
                  <a:pt x="64113" y="122698"/>
                  <a:pt x="40383" y="105527"/>
                  <a:pt x="32766" y="82677"/>
                </a:cubicBezTo>
                <a:cubicBezTo>
                  <a:pt x="27906" y="68097"/>
                  <a:pt x="35702" y="51791"/>
                  <a:pt x="33528" y="36576"/>
                </a:cubicBezTo>
                <a:cubicBezTo>
                  <a:pt x="32407" y="28728"/>
                  <a:pt x="25418" y="22751"/>
                  <a:pt x="19812" y="17145"/>
                </a:cubicBezTo>
                <a:cubicBezTo>
                  <a:pt x="13636" y="10969"/>
                  <a:pt x="7811" y="3906"/>
                  <a:pt x="0" y="0"/>
                </a:cubicBezTo>
              </a:path>
            </a:pathLst>
          </a:custGeom>
          <a:noFill/>
          <a:ln cap="flat" cmpd="sng" w="19050">
            <a:solidFill>
              <a:schemeClr val="accent3"/>
            </a:solidFill>
            <a:prstDash val="dash"/>
            <a:round/>
            <a:headEnd len="med" w="med" type="none"/>
            <a:tailEnd len="med" w="med" type="none"/>
          </a:ln>
        </p:spPr>
      </p:sp>
      <p:grpSp>
        <p:nvGrpSpPr>
          <p:cNvPr id="569" name="Google Shape;569;p14"/>
          <p:cNvGrpSpPr/>
          <p:nvPr/>
        </p:nvGrpSpPr>
        <p:grpSpPr>
          <a:xfrm rot="-509585">
            <a:off x="8049240" y="846846"/>
            <a:ext cx="323472" cy="774252"/>
            <a:chOff x="3293575" y="2432875"/>
            <a:chExt cx="323450" cy="774200"/>
          </a:xfrm>
        </p:grpSpPr>
        <p:sp>
          <p:nvSpPr>
            <p:cNvPr id="570" name="Google Shape;570;p14"/>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4"/>
          <p:cNvGrpSpPr/>
          <p:nvPr/>
        </p:nvGrpSpPr>
        <p:grpSpPr>
          <a:xfrm rot="-887116">
            <a:off x="1086081" y="3103108"/>
            <a:ext cx="323454" cy="774209"/>
            <a:chOff x="3293575" y="2432875"/>
            <a:chExt cx="323450" cy="774200"/>
          </a:xfrm>
        </p:grpSpPr>
        <p:sp>
          <p:nvSpPr>
            <p:cNvPr id="575" name="Google Shape;575;p14"/>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579" name="Shape 579"/>
        <p:cNvGrpSpPr/>
        <p:nvPr/>
      </p:nvGrpSpPr>
      <p:grpSpPr>
        <a:xfrm>
          <a:off x="0" y="0"/>
          <a:ext cx="0" cy="0"/>
          <a:chOff x="0" y="0"/>
          <a:chExt cx="0" cy="0"/>
        </a:xfrm>
      </p:grpSpPr>
      <p:pic>
        <p:nvPicPr>
          <p:cNvPr id="580" name="Google Shape;580;p15"/>
          <p:cNvPicPr preferRelativeResize="0"/>
          <p:nvPr/>
        </p:nvPicPr>
        <p:blipFill rotWithShape="1">
          <a:blip r:embed="rId2">
            <a:alphaModFix/>
          </a:blip>
          <a:srcRect b="0" l="9395" r="0" t="0"/>
          <a:stretch/>
        </p:blipFill>
        <p:spPr>
          <a:xfrm flipH="1">
            <a:off x="5768488" y="-1900"/>
            <a:ext cx="3352801" cy="4297226"/>
          </a:xfrm>
          <a:prstGeom prst="rect">
            <a:avLst/>
          </a:prstGeom>
          <a:noFill/>
          <a:ln>
            <a:noFill/>
          </a:ln>
        </p:spPr>
      </p:pic>
      <p:sp>
        <p:nvSpPr>
          <p:cNvPr id="581" name="Google Shape;581;p15"/>
          <p:cNvSpPr/>
          <p:nvPr/>
        </p:nvSpPr>
        <p:spPr>
          <a:xfrm flipH="1">
            <a:off x="4477824" y="368281"/>
            <a:ext cx="5928376" cy="4775230"/>
          </a:xfrm>
          <a:custGeom>
            <a:rect b="b" l="l" r="r" t="t"/>
            <a:pathLst>
              <a:path extrusionOk="0" h="90018" w="111756">
                <a:moveTo>
                  <a:pt x="94554" y="0"/>
                </a:moveTo>
                <a:cubicBezTo>
                  <a:pt x="92279" y="0"/>
                  <a:pt x="90103" y="787"/>
                  <a:pt x="88448" y="2599"/>
                </a:cubicBezTo>
                <a:cubicBezTo>
                  <a:pt x="83084" y="8489"/>
                  <a:pt x="75390" y="6133"/>
                  <a:pt x="68773" y="9165"/>
                </a:cubicBezTo>
                <a:cubicBezTo>
                  <a:pt x="58122" y="14053"/>
                  <a:pt x="65239" y="26033"/>
                  <a:pt x="58147" y="32599"/>
                </a:cubicBezTo>
                <a:cubicBezTo>
                  <a:pt x="55289" y="35231"/>
                  <a:pt x="51154" y="36459"/>
                  <a:pt x="47370" y="36759"/>
                </a:cubicBezTo>
                <a:cubicBezTo>
                  <a:pt x="46509" y="36827"/>
                  <a:pt x="45648" y="36855"/>
                  <a:pt x="44786" y="36855"/>
                </a:cubicBezTo>
                <a:cubicBezTo>
                  <a:pt x="40208" y="36855"/>
                  <a:pt x="35627" y="36050"/>
                  <a:pt x="31029" y="36008"/>
                </a:cubicBezTo>
                <a:cubicBezTo>
                  <a:pt x="30950" y="36007"/>
                  <a:pt x="30870" y="36006"/>
                  <a:pt x="30791" y="36006"/>
                </a:cubicBezTo>
                <a:cubicBezTo>
                  <a:pt x="23063" y="36006"/>
                  <a:pt x="13589" y="39627"/>
                  <a:pt x="11530" y="47912"/>
                </a:cubicBezTo>
                <a:cubicBezTo>
                  <a:pt x="9575" y="55707"/>
                  <a:pt x="15314" y="63602"/>
                  <a:pt x="12457" y="71271"/>
                </a:cubicBezTo>
                <a:cubicBezTo>
                  <a:pt x="10602" y="76258"/>
                  <a:pt x="5765" y="79491"/>
                  <a:pt x="2206" y="83527"/>
                </a:cubicBezTo>
                <a:cubicBezTo>
                  <a:pt x="1" y="86058"/>
                  <a:pt x="1780" y="90018"/>
                  <a:pt x="5139" y="90018"/>
                </a:cubicBezTo>
                <a:lnTo>
                  <a:pt x="105691" y="90018"/>
                </a:lnTo>
                <a:cubicBezTo>
                  <a:pt x="107420" y="90018"/>
                  <a:pt x="108999" y="88865"/>
                  <a:pt x="109425" y="87186"/>
                </a:cubicBezTo>
                <a:cubicBezTo>
                  <a:pt x="109901" y="85456"/>
                  <a:pt x="109951" y="83627"/>
                  <a:pt x="109575" y="81897"/>
                </a:cubicBezTo>
                <a:cubicBezTo>
                  <a:pt x="108698" y="77812"/>
                  <a:pt x="105641" y="74404"/>
                  <a:pt x="105215" y="70243"/>
                </a:cubicBezTo>
                <a:cubicBezTo>
                  <a:pt x="104563" y="63827"/>
                  <a:pt x="110327" y="58439"/>
                  <a:pt x="111054" y="52023"/>
                </a:cubicBezTo>
                <a:cubicBezTo>
                  <a:pt x="111756" y="45932"/>
                  <a:pt x="107796" y="40343"/>
                  <a:pt x="103661" y="35832"/>
                </a:cubicBezTo>
                <a:cubicBezTo>
                  <a:pt x="101756" y="33752"/>
                  <a:pt x="99651" y="31446"/>
                  <a:pt x="99751" y="28639"/>
                </a:cubicBezTo>
                <a:cubicBezTo>
                  <a:pt x="99851" y="25281"/>
                  <a:pt x="103009" y="23000"/>
                  <a:pt x="104939" y="20268"/>
                </a:cubicBezTo>
                <a:cubicBezTo>
                  <a:pt x="108322" y="15431"/>
                  <a:pt x="107721" y="8213"/>
                  <a:pt x="103585" y="4002"/>
                </a:cubicBezTo>
                <a:cubicBezTo>
                  <a:pt x="101154" y="1556"/>
                  <a:pt x="97755" y="0"/>
                  <a:pt x="94554" y="0"/>
                </a:cubicBezTo>
                <a:close/>
              </a:path>
            </a:pathLst>
          </a:custGeom>
          <a:solidFill>
            <a:schemeClr val="accent1"/>
          </a:solidFill>
          <a:ln>
            <a:noFill/>
          </a:ln>
          <a:effectLst>
            <a:outerShdw rotWithShape="0" algn="bl" dir="5400000" dist="10477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975FE"/>
              </a:solidFill>
            </a:endParaRPr>
          </a:p>
        </p:txBody>
      </p:sp>
      <p:sp>
        <p:nvSpPr>
          <p:cNvPr id="582" name="Google Shape;582;p15"/>
          <p:cNvSpPr txBox="1"/>
          <p:nvPr>
            <p:ph hasCustomPrompt="1" type="title"/>
          </p:nvPr>
        </p:nvSpPr>
        <p:spPr>
          <a:xfrm>
            <a:off x="2894400" y="1639031"/>
            <a:ext cx="1269300" cy="45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500"/>
              <a:buNone/>
              <a:defRPr sz="55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83" name="Google Shape;583;p15"/>
          <p:cNvSpPr txBox="1"/>
          <p:nvPr>
            <p:ph idx="2" type="title"/>
          </p:nvPr>
        </p:nvSpPr>
        <p:spPr>
          <a:xfrm>
            <a:off x="690600" y="1954206"/>
            <a:ext cx="3473100" cy="105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84" name="Google Shape;584;p15"/>
          <p:cNvSpPr txBox="1"/>
          <p:nvPr>
            <p:ph idx="1" type="subTitle"/>
          </p:nvPr>
        </p:nvSpPr>
        <p:spPr>
          <a:xfrm>
            <a:off x="1199700" y="2889769"/>
            <a:ext cx="2964000" cy="614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grpSp>
        <p:nvGrpSpPr>
          <p:cNvPr id="585" name="Google Shape;585;p15"/>
          <p:cNvGrpSpPr/>
          <p:nvPr/>
        </p:nvGrpSpPr>
        <p:grpSpPr>
          <a:xfrm flipH="1">
            <a:off x="10489" y="467931"/>
            <a:ext cx="6305550" cy="1370706"/>
            <a:chOff x="2881450" y="467931"/>
            <a:chExt cx="6305550" cy="1370706"/>
          </a:xfrm>
        </p:grpSpPr>
        <p:sp>
          <p:nvSpPr>
            <p:cNvPr id="586" name="Google Shape;586;p15"/>
            <p:cNvSpPr/>
            <p:nvPr/>
          </p:nvSpPr>
          <p:spPr>
            <a:xfrm>
              <a:off x="2881450" y="467931"/>
              <a:ext cx="6305550" cy="882925"/>
            </a:xfrm>
            <a:custGeom>
              <a:rect b="b" l="l" r="r" t="t"/>
              <a:pathLst>
                <a:path extrusionOk="0" h="35317" w="252222">
                  <a:moveTo>
                    <a:pt x="0" y="17029"/>
                  </a:moveTo>
                  <a:cubicBezTo>
                    <a:pt x="4179" y="10064"/>
                    <a:pt x="13645" y="5083"/>
                    <a:pt x="21717" y="5980"/>
                  </a:cubicBezTo>
                  <a:cubicBezTo>
                    <a:pt x="31698" y="7089"/>
                    <a:pt x="41587" y="12903"/>
                    <a:pt x="51435" y="10933"/>
                  </a:cubicBezTo>
                  <a:cubicBezTo>
                    <a:pt x="61360" y="8948"/>
                    <a:pt x="70347" y="3044"/>
                    <a:pt x="80391" y="1789"/>
                  </a:cubicBezTo>
                  <a:cubicBezTo>
                    <a:pt x="94811" y="-13"/>
                    <a:pt x="109058" y="6592"/>
                    <a:pt x="123444" y="8647"/>
                  </a:cubicBezTo>
                  <a:cubicBezTo>
                    <a:pt x="131163" y="9750"/>
                    <a:pt x="138277" y="3699"/>
                    <a:pt x="145923" y="2170"/>
                  </a:cubicBezTo>
                  <a:cubicBezTo>
                    <a:pt x="157511" y="-148"/>
                    <a:pt x="169658" y="-644"/>
                    <a:pt x="181356" y="1027"/>
                  </a:cubicBezTo>
                  <a:cubicBezTo>
                    <a:pt x="193926" y="2823"/>
                    <a:pt x="202332" y="15742"/>
                    <a:pt x="214122" y="20458"/>
                  </a:cubicBezTo>
                  <a:cubicBezTo>
                    <a:pt x="226779" y="25521"/>
                    <a:pt x="246126" y="23124"/>
                    <a:pt x="252222" y="35317"/>
                  </a:cubicBezTo>
                </a:path>
              </a:pathLst>
            </a:custGeom>
            <a:noFill/>
            <a:ln cap="flat" cmpd="sng" w="19050">
              <a:solidFill>
                <a:schemeClr val="accent3"/>
              </a:solidFill>
              <a:prstDash val="dash"/>
              <a:round/>
              <a:headEnd len="med" w="med" type="none"/>
              <a:tailEnd len="med" w="med" type="none"/>
            </a:ln>
          </p:spPr>
        </p:sp>
        <p:grpSp>
          <p:nvGrpSpPr>
            <p:cNvPr id="587" name="Google Shape;587;p15"/>
            <p:cNvGrpSpPr/>
            <p:nvPr/>
          </p:nvGrpSpPr>
          <p:grpSpPr>
            <a:xfrm rot="-501953">
              <a:off x="8601531" y="1044993"/>
              <a:ext cx="323463" cy="774232"/>
              <a:chOff x="3293575" y="2432875"/>
              <a:chExt cx="323450" cy="774200"/>
            </a:xfrm>
          </p:grpSpPr>
          <p:sp>
            <p:nvSpPr>
              <p:cNvPr id="588" name="Google Shape;588;p15"/>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15">
    <p:spTree>
      <p:nvGrpSpPr>
        <p:cNvPr id="592" name="Shape 592"/>
        <p:cNvGrpSpPr/>
        <p:nvPr/>
      </p:nvGrpSpPr>
      <p:grpSpPr>
        <a:xfrm>
          <a:off x="0" y="0"/>
          <a:ext cx="0" cy="0"/>
          <a:chOff x="0" y="0"/>
          <a:chExt cx="0" cy="0"/>
        </a:xfrm>
      </p:grpSpPr>
      <p:pic>
        <p:nvPicPr>
          <p:cNvPr id="593" name="Google Shape;593;p16"/>
          <p:cNvPicPr preferRelativeResize="0"/>
          <p:nvPr/>
        </p:nvPicPr>
        <p:blipFill rotWithShape="1">
          <a:blip r:embed="rId2">
            <a:alphaModFix/>
          </a:blip>
          <a:srcRect b="29410" l="59851" r="6230" t="-29409"/>
          <a:stretch/>
        </p:blipFill>
        <p:spPr>
          <a:xfrm flipH="1">
            <a:off x="7903325" y="-19050"/>
            <a:ext cx="1255075" cy="4297150"/>
          </a:xfrm>
          <a:prstGeom prst="rect">
            <a:avLst/>
          </a:prstGeom>
          <a:noFill/>
          <a:ln>
            <a:noFill/>
          </a:ln>
        </p:spPr>
      </p:pic>
      <p:sp>
        <p:nvSpPr>
          <p:cNvPr id="594" name="Google Shape;594;p16"/>
          <p:cNvSpPr txBox="1"/>
          <p:nvPr>
            <p:ph idx="1" type="subTitle"/>
          </p:nvPr>
        </p:nvSpPr>
        <p:spPr>
          <a:xfrm>
            <a:off x="1498925" y="3072388"/>
            <a:ext cx="2454900" cy="88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5" name="Google Shape;595;p16"/>
          <p:cNvSpPr/>
          <p:nvPr/>
        </p:nvSpPr>
        <p:spPr>
          <a:xfrm>
            <a:off x="-528947" y="-380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9300000" dist="85725">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16"/>
          <p:cNvGrpSpPr/>
          <p:nvPr/>
        </p:nvGrpSpPr>
        <p:grpSpPr>
          <a:xfrm flipH="1">
            <a:off x="124279" y="3343285"/>
            <a:ext cx="490206" cy="833986"/>
            <a:chOff x="4216950" y="2235875"/>
            <a:chExt cx="227400" cy="386875"/>
          </a:xfrm>
        </p:grpSpPr>
        <p:sp>
          <p:nvSpPr>
            <p:cNvPr id="597" name="Google Shape;597;p16"/>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16"/>
          <p:cNvSpPr/>
          <p:nvPr/>
        </p:nvSpPr>
        <p:spPr>
          <a:xfrm flipH="1">
            <a:off x="6089596"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16"/>
          <p:cNvGrpSpPr/>
          <p:nvPr/>
        </p:nvGrpSpPr>
        <p:grpSpPr>
          <a:xfrm rot="10800000">
            <a:off x="8728566" y="3933884"/>
            <a:ext cx="323457" cy="821341"/>
            <a:chOff x="3506650" y="4144275"/>
            <a:chExt cx="163975" cy="416375"/>
          </a:xfrm>
        </p:grpSpPr>
        <p:sp>
          <p:nvSpPr>
            <p:cNvPr id="639" name="Google Shape;639;p16"/>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16"/>
          <p:cNvSpPr txBox="1"/>
          <p:nvPr>
            <p:ph type="title"/>
          </p:nvPr>
        </p:nvSpPr>
        <p:spPr>
          <a:xfrm>
            <a:off x="1632875" y="2570350"/>
            <a:ext cx="21870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642" name="Google Shape;642;p16"/>
          <p:cNvSpPr/>
          <p:nvPr/>
        </p:nvSpPr>
        <p:spPr>
          <a:xfrm>
            <a:off x="8265575" y="-4050"/>
            <a:ext cx="942975" cy="1533525"/>
          </a:xfrm>
          <a:custGeom>
            <a:rect b="b" l="l" r="r" t="t"/>
            <a:pathLst>
              <a:path extrusionOk="0" h="61341" w="37719">
                <a:moveTo>
                  <a:pt x="0" y="0"/>
                </a:moveTo>
                <a:cubicBezTo>
                  <a:pt x="8544" y="3107"/>
                  <a:pt x="21128" y="4329"/>
                  <a:pt x="24003" y="12954"/>
                </a:cubicBezTo>
                <a:cubicBezTo>
                  <a:pt x="26828" y="21430"/>
                  <a:pt x="18018" y="31329"/>
                  <a:pt x="21336" y="39624"/>
                </a:cubicBezTo>
                <a:cubicBezTo>
                  <a:pt x="24704" y="48043"/>
                  <a:pt x="33664" y="53230"/>
                  <a:pt x="37719" y="61341"/>
                </a:cubicBezTo>
              </a:path>
            </a:pathLst>
          </a:custGeom>
          <a:noFill/>
          <a:ln cap="flat" cmpd="sng" w="9525">
            <a:solidFill>
              <a:schemeClr val="dk2"/>
            </a:solidFill>
            <a:prstDash val="solid"/>
            <a:round/>
            <a:headEnd len="med" w="med" type="none"/>
            <a:tailEnd len="med" w="med" type="none"/>
          </a:ln>
        </p:spPr>
      </p:sp>
      <p:sp>
        <p:nvSpPr>
          <p:cNvPr id="643" name="Google Shape;643;p16"/>
          <p:cNvSpPr/>
          <p:nvPr/>
        </p:nvSpPr>
        <p:spPr>
          <a:xfrm>
            <a:off x="7627400" y="-4050"/>
            <a:ext cx="1571625" cy="1323975"/>
          </a:xfrm>
          <a:custGeom>
            <a:rect b="b" l="l" r="r" t="t"/>
            <a:pathLst>
              <a:path extrusionOk="0" h="52959" w="62865">
                <a:moveTo>
                  <a:pt x="0" y="0"/>
                </a:moveTo>
                <a:cubicBezTo>
                  <a:pt x="5987" y="1382"/>
                  <a:pt x="12610" y="2028"/>
                  <a:pt x="17526" y="5715"/>
                </a:cubicBezTo>
                <a:cubicBezTo>
                  <a:pt x="27083" y="12883"/>
                  <a:pt x="33843" y="23175"/>
                  <a:pt x="42291" y="31623"/>
                </a:cubicBezTo>
                <a:cubicBezTo>
                  <a:pt x="49277" y="38609"/>
                  <a:pt x="58447" y="44122"/>
                  <a:pt x="62865" y="52959"/>
                </a:cubicBezTo>
              </a:path>
            </a:pathLst>
          </a:custGeom>
          <a:noFill/>
          <a:ln cap="flat" cmpd="sng" w="19050">
            <a:solidFill>
              <a:schemeClr val="accent3"/>
            </a:solidFill>
            <a:prstDash val="dash"/>
            <a:round/>
            <a:headEnd len="med" w="med" type="none"/>
            <a:tailEnd len="med" w="med" type="none"/>
          </a:ln>
        </p:spPr>
      </p:sp>
      <p:grpSp>
        <p:nvGrpSpPr>
          <p:cNvPr id="644" name="Google Shape;644;p16"/>
          <p:cNvGrpSpPr/>
          <p:nvPr/>
        </p:nvGrpSpPr>
        <p:grpSpPr>
          <a:xfrm flipH="1" rot="978445">
            <a:off x="8227301" y="375609"/>
            <a:ext cx="323460" cy="774225"/>
            <a:chOff x="3293575" y="2432875"/>
            <a:chExt cx="323450" cy="774200"/>
          </a:xfrm>
        </p:grpSpPr>
        <p:sp>
          <p:nvSpPr>
            <p:cNvPr id="645" name="Google Shape;645;p16"/>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649" name="Shape 649"/>
        <p:cNvGrpSpPr/>
        <p:nvPr/>
      </p:nvGrpSpPr>
      <p:grpSpPr>
        <a:xfrm>
          <a:off x="0" y="0"/>
          <a:ext cx="0" cy="0"/>
          <a:chOff x="0" y="0"/>
          <a:chExt cx="0" cy="0"/>
        </a:xfrm>
      </p:grpSpPr>
      <p:sp>
        <p:nvSpPr>
          <p:cNvPr id="650" name="Google Shape;650;p17"/>
          <p:cNvSpPr txBox="1"/>
          <p:nvPr>
            <p:ph type="title"/>
          </p:nvPr>
        </p:nvSpPr>
        <p:spPr>
          <a:xfrm>
            <a:off x="4547238" y="2876900"/>
            <a:ext cx="1408200" cy="228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Dosis"/>
              <a:buNone/>
              <a:defRPr b="1" sz="2000">
                <a:solidFill>
                  <a:schemeClr val="lt1"/>
                </a:solidFill>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651" name="Google Shape;651;p17"/>
          <p:cNvSpPr txBox="1"/>
          <p:nvPr>
            <p:ph idx="1" type="subTitle"/>
          </p:nvPr>
        </p:nvSpPr>
        <p:spPr>
          <a:xfrm>
            <a:off x="4229238" y="3219275"/>
            <a:ext cx="2044200" cy="44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52" name="Google Shape;652;p17"/>
          <p:cNvSpPr txBox="1"/>
          <p:nvPr>
            <p:ph idx="2" type="subTitle"/>
          </p:nvPr>
        </p:nvSpPr>
        <p:spPr>
          <a:xfrm>
            <a:off x="6555306" y="2881100"/>
            <a:ext cx="14055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53" name="Google Shape;653;p17"/>
          <p:cNvSpPr txBox="1"/>
          <p:nvPr>
            <p:ph idx="3" type="subTitle"/>
          </p:nvPr>
        </p:nvSpPr>
        <p:spPr>
          <a:xfrm>
            <a:off x="6235956" y="3218675"/>
            <a:ext cx="20442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pic>
        <p:nvPicPr>
          <p:cNvPr id="654" name="Google Shape;654;p17"/>
          <p:cNvPicPr preferRelativeResize="0"/>
          <p:nvPr/>
        </p:nvPicPr>
        <p:blipFill rotWithShape="1">
          <a:blip r:embed="rId2">
            <a:alphaModFix/>
          </a:blip>
          <a:srcRect b="556" l="8344" r="61799" t="0"/>
          <a:stretch/>
        </p:blipFill>
        <p:spPr>
          <a:xfrm rot="-5400000">
            <a:off x="6457400" y="-1578150"/>
            <a:ext cx="1104775" cy="4273425"/>
          </a:xfrm>
          <a:prstGeom prst="rect">
            <a:avLst/>
          </a:prstGeom>
          <a:noFill/>
          <a:ln>
            <a:noFill/>
          </a:ln>
        </p:spPr>
      </p:pic>
      <p:sp>
        <p:nvSpPr>
          <p:cNvPr id="655" name="Google Shape;655;p17"/>
          <p:cNvSpPr/>
          <p:nvPr/>
        </p:nvSpPr>
        <p:spPr>
          <a:xfrm>
            <a:off x="7865500" y="17350"/>
            <a:ext cx="1314450" cy="1295400"/>
          </a:xfrm>
          <a:custGeom>
            <a:rect b="b" l="l" r="r" t="t"/>
            <a:pathLst>
              <a:path extrusionOk="0" h="51816" w="52578">
                <a:moveTo>
                  <a:pt x="0" y="0"/>
                </a:moveTo>
                <a:cubicBezTo>
                  <a:pt x="7051" y="1007"/>
                  <a:pt x="15539" y="2303"/>
                  <a:pt x="19812" y="8001"/>
                </a:cubicBezTo>
                <a:cubicBezTo>
                  <a:pt x="25316" y="15340"/>
                  <a:pt x="25010" y="25895"/>
                  <a:pt x="30099" y="33528"/>
                </a:cubicBezTo>
                <a:cubicBezTo>
                  <a:pt x="35457" y="41565"/>
                  <a:pt x="45748" y="44986"/>
                  <a:pt x="52578" y="51816"/>
                </a:cubicBezTo>
              </a:path>
            </a:pathLst>
          </a:custGeom>
          <a:noFill/>
          <a:ln cap="flat" cmpd="sng" w="19050">
            <a:solidFill>
              <a:schemeClr val="accent3"/>
            </a:solidFill>
            <a:prstDash val="dash"/>
            <a:round/>
            <a:headEnd len="med" w="med" type="none"/>
            <a:tailEnd len="med" w="med" type="none"/>
          </a:ln>
        </p:spPr>
      </p:sp>
      <p:grpSp>
        <p:nvGrpSpPr>
          <p:cNvPr id="656" name="Google Shape;656;p17"/>
          <p:cNvGrpSpPr/>
          <p:nvPr/>
        </p:nvGrpSpPr>
        <p:grpSpPr>
          <a:xfrm rot="-965506">
            <a:off x="8592885" y="942446"/>
            <a:ext cx="323477" cy="774265"/>
            <a:chOff x="3293575" y="2432875"/>
            <a:chExt cx="323450" cy="774200"/>
          </a:xfrm>
        </p:grpSpPr>
        <p:sp>
          <p:nvSpPr>
            <p:cNvPr id="657" name="Google Shape;657;p17"/>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661" name="Shape 661"/>
        <p:cNvGrpSpPr/>
        <p:nvPr/>
      </p:nvGrpSpPr>
      <p:grpSpPr>
        <a:xfrm>
          <a:off x="0" y="0"/>
          <a:ext cx="0" cy="0"/>
          <a:chOff x="0" y="0"/>
          <a:chExt cx="0" cy="0"/>
        </a:xfrm>
      </p:grpSpPr>
      <p:sp>
        <p:nvSpPr>
          <p:cNvPr id="662" name="Google Shape;662;p18"/>
          <p:cNvSpPr txBox="1"/>
          <p:nvPr>
            <p:ph idx="1" type="subTitle"/>
          </p:nvPr>
        </p:nvSpPr>
        <p:spPr>
          <a:xfrm>
            <a:off x="713225" y="969925"/>
            <a:ext cx="3858900" cy="3625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663" name="Google Shape;663;p18"/>
          <p:cNvSpPr txBox="1"/>
          <p:nvPr>
            <p:ph idx="2" type="subTitle"/>
          </p:nvPr>
        </p:nvSpPr>
        <p:spPr>
          <a:xfrm>
            <a:off x="4572025" y="969925"/>
            <a:ext cx="3858900" cy="362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300">
                <a:solidFill>
                  <a:schemeClr val="l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grpSp>
        <p:nvGrpSpPr>
          <p:cNvPr id="664" name="Google Shape;664;p18"/>
          <p:cNvGrpSpPr/>
          <p:nvPr/>
        </p:nvGrpSpPr>
        <p:grpSpPr>
          <a:xfrm>
            <a:off x="3796800" y="4675625"/>
            <a:ext cx="1557750" cy="350700"/>
            <a:chOff x="4739775" y="4183625"/>
            <a:chExt cx="1557750" cy="350700"/>
          </a:xfrm>
        </p:grpSpPr>
        <p:sp>
          <p:nvSpPr>
            <p:cNvPr id="665" name="Google Shape;665;p18"/>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18"/>
          <p:cNvSpPr/>
          <p:nvPr/>
        </p:nvSpPr>
        <p:spPr>
          <a:xfrm>
            <a:off x="-1676400"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18"/>
          <p:cNvGrpSpPr/>
          <p:nvPr/>
        </p:nvGrpSpPr>
        <p:grpSpPr>
          <a:xfrm>
            <a:off x="1602" y="4188756"/>
            <a:ext cx="323457" cy="821341"/>
            <a:chOff x="3506650" y="4144275"/>
            <a:chExt cx="163975" cy="416375"/>
          </a:xfrm>
        </p:grpSpPr>
        <p:sp>
          <p:nvSpPr>
            <p:cNvPr id="669" name="Google Shape;669;p18"/>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8"/>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1" name="Google Shape;671;p18"/>
          <p:cNvPicPr preferRelativeResize="0"/>
          <p:nvPr/>
        </p:nvPicPr>
        <p:blipFill rotWithShape="1">
          <a:blip r:embed="rId2">
            <a:alphaModFix/>
          </a:blip>
          <a:srcRect b="556" l="8344" r="70036" t="0"/>
          <a:stretch/>
        </p:blipFill>
        <p:spPr>
          <a:xfrm>
            <a:off x="8344025" y="870075"/>
            <a:ext cx="799974" cy="4273425"/>
          </a:xfrm>
          <a:prstGeom prst="rect">
            <a:avLst/>
          </a:prstGeom>
          <a:noFill/>
          <a:ln>
            <a:noFill/>
          </a:ln>
        </p:spPr>
      </p:pic>
      <p:sp>
        <p:nvSpPr>
          <p:cNvPr id="672" name="Google Shape;672;p18"/>
          <p:cNvSpPr/>
          <p:nvPr/>
        </p:nvSpPr>
        <p:spPr>
          <a:xfrm>
            <a:off x="7465450" y="-3410"/>
            <a:ext cx="1704975" cy="1144700"/>
          </a:xfrm>
          <a:custGeom>
            <a:rect b="b" l="l" r="r" t="t"/>
            <a:pathLst>
              <a:path extrusionOk="0" h="45788" w="68199">
                <a:moveTo>
                  <a:pt x="0" y="830"/>
                </a:moveTo>
                <a:cubicBezTo>
                  <a:pt x="12185" y="-3232"/>
                  <a:pt x="24777" y="9126"/>
                  <a:pt x="35052" y="16832"/>
                </a:cubicBezTo>
                <a:cubicBezTo>
                  <a:pt x="42369" y="22319"/>
                  <a:pt x="52500" y="23156"/>
                  <a:pt x="59817" y="28643"/>
                </a:cubicBezTo>
                <a:cubicBezTo>
                  <a:pt x="64906" y="32460"/>
                  <a:pt x="65354" y="40098"/>
                  <a:pt x="68199" y="45788"/>
                </a:cubicBezTo>
              </a:path>
            </a:pathLst>
          </a:custGeom>
          <a:noFill/>
          <a:ln cap="flat" cmpd="sng" w="19050">
            <a:solidFill>
              <a:schemeClr val="accent3"/>
            </a:solidFill>
            <a:prstDash val="dash"/>
            <a:round/>
            <a:headEnd len="med" w="med" type="none"/>
            <a:tailEnd len="med" w="med" type="none"/>
          </a:ln>
        </p:spPr>
      </p:sp>
      <p:sp>
        <p:nvSpPr>
          <p:cNvPr id="673" name="Google Shape;673;p18"/>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674" name="Google Shape;674;p18"/>
          <p:cNvGrpSpPr/>
          <p:nvPr/>
        </p:nvGrpSpPr>
        <p:grpSpPr>
          <a:xfrm rot="-605039">
            <a:off x="8640941" y="561957"/>
            <a:ext cx="323466" cy="774238"/>
            <a:chOff x="3293575" y="2432875"/>
            <a:chExt cx="323450" cy="774200"/>
          </a:xfrm>
        </p:grpSpPr>
        <p:sp>
          <p:nvSpPr>
            <p:cNvPr id="675" name="Google Shape;675;p18"/>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8"/>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8"/>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8"/>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679" name="Shape 679"/>
        <p:cNvGrpSpPr/>
        <p:nvPr/>
      </p:nvGrpSpPr>
      <p:grpSpPr>
        <a:xfrm>
          <a:off x="0" y="0"/>
          <a:ext cx="0" cy="0"/>
          <a:chOff x="0" y="0"/>
          <a:chExt cx="0" cy="0"/>
        </a:xfrm>
      </p:grpSpPr>
      <p:sp>
        <p:nvSpPr>
          <p:cNvPr id="680" name="Google Shape;680;p19"/>
          <p:cNvSpPr txBox="1"/>
          <p:nvPr>
            <p:ph idx="1" type="subTitle"/>
          </p:nvPr>
        </p:nvSpPr>
        <p:spPr>
          <a:xfrm>
            <a:off x="987725" y="3043800"/>
            <a:ext cx="20235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Varela Round"/>
                <a:ea typeface="Varela Round"/>
                <a:cs typeface="Varela Round"/>
                <a:sym typeface="Varela Round"/>
              </a:defRPr>
            </a:lvl1pPr>
            <a:lvl2pPr lvl="1" rtl="0" algn="ctr">
              <a:lnSpc>
                <a:spcPct val="100000"/>
              </a:lnSpc>
              <a:spcBef>
                <a:spcPts val="0"/>
              </a:spcBef>
              <a:spcAft>
                <a:spcPts val="0"/>
              </a:spcAft>
              <a:buNone/>
              <a:defRPr b="1" sz="2000">
                <a:latin typeface="Varela Round"/>
                <a:ea typeface="Varela Round"/>
                <a:cs typeface="Varela Round"/>
                <a:sym typeface="Varela Round"/>
              </a:defRPr>
            </a:lvl2pPr>
            <a:lvl3pPr lvl="2" rtl="0" algn="ctr">
              <a:lnSpc>
                <a:spcPct val="100000"/>
              </a:lnSpc>
              <a:spcBef>
                <a:spcPts val="0"/>
              </a:spcBef>
              <a:spcAft>
                <a:spcPts val="0"/>
              </a:spcAft>
              <a:buNone/>
              <a:defRPr b="1" sz="2000">
                <a:latin typeface="Varela Round"/>
                <a:ea typeface="Varela Round"/>
                <a:cs typeface="Varela Round"/>
                <a:sym typeface="Varela Round"/>
              </a:defRPr>
            </a:lvl3pPr>
            <a:lvl4pPr lvl="3" rtl="0" algn="ctr">
              <a:lnSpc>
                <a:spcPct val="100000"/>
              </a:lnSpc>
              <a:spcBef>
                <a:spcPts val="0"/>
              </a:spcBef>
              <a:spcAft>
                <a:spcPts val="0"/>
              </a:spcAft>
              <a:buNone/>
              <a:defRPr b="1" sz="2000">
                <a:latin typeface="Varela Round"/>
                <a:ea typeface="Varela Round"/>
                <a:cs typeface="Varela Round"/>
                <a:sym typeface="Varela Round"/>
              </a:defRPr>
            </a:lvl4pPr>
            <a:lvl5pPr lvl="4" rtl="0" algn="ctr">
              <a:lnSpc>
                <a:spcPct val="100000"/>
              </a:lnSpc>
              <a:spcBef>
                <a:spcPts val="0"/>
              </a:spcBef>
              <a:spcAft>
                <a:spcPts val="0"/>
              </a:spcAft>
              <a:buNone/>
              <a:defRPr b="1" sz="2000">
                <a:latin typeface="Varela Round"/>
                <a:ea typeface="Varela Round"/>
                <a:cs typeface="Varela Round"/>
                <a:sym typeface="Varela Round"/>
              </a:defRPr>
            </a:lvl5pPr>
            <a:lvl6pPr lvl="5" rtl="0" algn="ctr">
              <a:lnSpc>
                <a:spcPct val="100000"/>
              </a:lnSpc>
              <a:spcBef>
                <a:spcPts val="0"/>
              </a:spcBef>
              <a:spcAft>
                <a:spcPts val="0"/>
              </a:spcAft>
              <a:buNone/>
              <a:defRPr b="1" sz="2000">
                <a:latin typeface="Varela Round"/>
                <a:ea typeface="Varela Round"/>
                <a:cs typeface="Varela Round"/>
                <a:sym typeface="Varela Round"/>
              </a:defRPr>
            </a:lvl6pPr>
            <a:lvl7pPr lvl="6" rtl="0" algn="ctr">
              <a:lnSpc>
                <a:spcPct val="100000"/>
              </a:lnSpc>
              <a:spcBef>
                <a:spcPts val="0"/>
              </a:spcBef>
              <a:spcAft>
                <a:spcPts val="0"/>
              </a:spcAft>
              <a:buNone/>
              <a:defRPr b="1" sz="2000">
                <a:latin typeface="Varela Round"/>
                <a:ea typeface="Varela Round"/>
                <a:cs typeface="Varela Round"/>
                <a:sym typeface="Varela Round"/>
              </a:defRPr>
            </a:lvl7pPr>
            <a:lvl8pPr lvl="7" rtl="0" algn="ctr">
              <a:lnSpc>
                <a:spcPct val="100000"/>
              </a:lnSpc>
              <a:spcBef>
                <a:spcPts val="0"/>
              </a:spcBef>
              <a:spcAft>
                <a:spcPts val="0"/>
              </a:spcAft>
              <a:buNone/>
              <a:defRPr b="1" sz="2000">
                <a:latin typeface="Varela Round"/>
                <a:ea typeface="Varela Round"/>
                <a:cs typeface="Varela Round"/>
                <a:sym typeface="Varela Round"/>
              </a:defRPr>
            </a:lvl8pPr>
            <a:lvl9pPr lvl="8" rtl="0" algn="ctr">
              <a:lnSpc>
                <a:spcPct val="100000"/>
              </a:lnSpc>
              <a:spcBef>
                <a:spcPts val="0"/>
              </a:spcBef>
              <a:spcAft>
                <a:spcPts val="0"/>
              </a:spcAft>
              <a:buNone/>
              <a:defRPr b="1" sz="2000">
                <a:latin typeface="Varela Round"/>
                <a:ea typeface="Varela Round"/>
                <a:cs typeface="Varela Round"/>
                <a:sym typeface="Varela Round"/>
              </a:defRPr>
            </a:lvl9pPr>
          </a:lstStyle>
          <a:p/>
        </p:txBody>
      </p:sp>
      <p:sp>
        <p:nvSpPr>
          <p:cNvPr id="681" name="Google Shape;681;p19"/>
          <p:cNvSpPr txBox="1"/>
          <p:nvPr>
            <p:ph idx="2" type="subTitle"/>
          </p:nvPr>
        </p:nvSpPr>
        <p:spPr>
          <a:xfrm>
            <a:off x="1010825" y="3372693"/>
            <a:ext cx="1977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82" name="Google Shape;682;p19"/>
          <p:cNvSpPr txBox="1"/>
          <p:nvPr>
            <p:ph idx="3" type="subTitle"/>
          </p:nvPr>
        </p:nvSpPr>
        <p:spPr>
          <a:xfrm>
            <a:off x="3492875" y="3043800"/>
            <a:ext cx="21582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Varela Round"/>
                <a:ea typeface="Varela Round"/>
                <a:cs typeface="Varela Round"/>
                <a:sym typeface="Varela Round"/>
              </a:defRPr>
            </a:lvl1pPr>
            <a:lvl2pPr lvl="1" rtl="0" algn="ctr">
              <a:lnSpc>
                <a:spcPct val="100000"/>
              </a:lnSpc>
              <a:spcBef>
                <a:spcPts val="0"/>
              </a:spcBef>
              <a:spcAft>
                <a:spcPts val="0"/>
              </a:spcAft>
              <a:buNone/>
              <a:defRPr b="1" sz="2000">
                <a:latin typeface="Varela Round"/>
                <a:ea typeface="Varela Round"/>
                <a:cs typeface="Varela Round"/>
                <a:sym typeface="Varela Round"/>
              </a:defRPr>
            </a:lvl2pPr>
            <a:lvl3pPr lvl="2" rtl="0" algn="ctr">
              <a:lnSpc>
                <a:spcPct val="100000"/>
              </a:lnSpc>
              <a:spcBef>
                <a:spcPts val="0"/>
              </a:spcBef>
              <a:spcAft>
                <a:spcPts val="0"/>
              </a:spcAft>
              <a:buNone/>
              <a:defRPr b="1" sz="2000">
                <a:latin typeface="Varela Round"/>
                <a:ea typeface="Varela Round"/>
                <a:cs typeface="Varela Round"/>
                <a:sym typeface="Varela Round"/>
              </a:defRPr>
            </a:lvl3pPr>
            <a:lvl4pPr lvl="3" rtl="0" algn="ctr">
              <a:lnSpc>
                <a:spcPct val="100000"/>
              </a:lnSpc>
              <a:spcBef>
                <a:spcPts val="0"/>
              </a:spcBef>
              <a:spcAft>
                <a:spcPts val="0"/>
              </a:spcAft>
              <a:buNone/>
              <a:defRPr b="1" sz="2000">
                <a:latin typeface="Varela Round"/>
                <a:ea typeface="Varela Round"/>
                <a:cs typeface="Varela Round"/>
                <a:sym typeface="Varela Round"/>
              </a:defRPr>
            </a:lvl4pPr>
            <a:lvl5pPr lvl="4" rtl="0" algn="ctr">
              <a:lnSpc>
                <a:spcPct val="100000"/>
              </a:lnSpc>
              <a:spcBef>
                <a:spcPts val="0"/>
              </a:spcBef>
              <a:spcAft>
                <a:spcPts val="0"/>
              </a:spcAft>
              <a:buNone/>
              <a:defRPr b="1" sz="2000">
                <a:latin typeface="Varela Round"/>
                <a:ea typeface="Varela Round"/>
                <a:cs typeface="Varela Round"/>
                <a:sym typeface="Varela Round"/>
              </a:defRPr>
            </a:lvl5pPr>
            <a:lvl6pPr lvl="5" rtl="0" algn="ctr">
              <a:lnSpc>
                <a:spcPct val="100000"/>
              </a:lnSpc>
              <a:spcBef>
                <a:spcPts val="0"/>
              </a:spcBef>
              <a:spcAft>
                <a:spcPts val="0"/>
              </a:spcAft>
              <a:buNone/>
              <a:defRPr b="1" sz="2000">
                <a:latin typeface="Varela Round"/>
                <a:ea typeface="Varela Round"/>
                <a:cs typeface="Varela Round"/>
                <a:sym typeface="Varela Round"/>
              </a:defRPr>
            </a:lvl6pPr>
            <a:lvl7pPr lvl="6" rtl="0" algn="ctr">
              <a:lnSpc>
                <a:spcPct val="100000"/>
              </a:lnSpc>
              <a:spcBef>
                <a:spcPts val="0"/>
              </a:spcBef>
              <a:spcAft>
                <a:spcPts val="0"/>
              </a:spcAft>
              <a:buNone/>
              <a:defRPr b="1" sz="2000">
                <a:latin typeface="Varela Round"/>
                <a:ea typeface="Varela Round"/>
                <a:cs typeface="Varela Round"/>
                <a:sym typeface="Varela Round"/>
              </a:defRPr>
            </a:lvl7pPr>
            <a:lvl8pPr lvl="7" rtl="0" algn="ctr">
              <a:lnSpc>
                <a:spcPct val="100000"/>
              </a:lnSpc>
              <a:spcBef>
                <a:spcPts val="0"/>
              </a:spcBef>
              <a:spcAft>
                <a:spcPts val="0"/>
              </a:spcAft>
              <a:buNone/>
              <a:defRPr b="1" sz="2000">
                <a:latin typeface="Varela Round"/>
                <a:ea typeface="Varela Round"/>
                <a:cs typeface="Varela Round"/>
                <a:sym typeface="Varela Round"/>
              </a:defRPr>
            </a:lvl8pPr>
            <a:lvl9pPr lvl="8" rtl="0" algn="ctr">
              <a:lnSpc>
                <a:spcPct val="100000"/>
              </a:lnSpc>
              <a:spcBef>
                <a:spcPts val="0"/>
              </a:spcBef>
              <a:spcAft>
                <a:spcPts val="0"/>
              </a:spcAft>
              <a:buNone/>
              <a:defRPr b="1" sz="2000">
                <a:latin typeface="Varela Round"/>
                <a:ea typeface="Varela Round"/>
                <a:cs typeface="Varela Round"/>
                <a:sym typeface="Varela Round"/>
              </a:defRPr>
            </a:lvl9pPr>
          </a:lstStyle>
          <a:p/>
        </p:txBody>
      </p:sp>
      <p:sp>
        <p:nvSpPr>
          <p:cNvPr id="683" name="Google Shape;683;p19"/>
          <p:cNvSpPr txBox="1"/>
          <p:nvPr>
            <p:ph idx="4" type="subTitle"/>
          </p:nvPr>
        </p:nvSpPr>
        <p:spPr>
          <a:xfrm>
            <a:off x="3511625" y="3372693"/>
            <a:ext cx="21207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84" name="Google Shape;684;p19"/>
          <p:cNvSpPr txBox="1"/>
          <p:nvPr>
            <p:ph idx="5" type="subTitle"/>
          </p:nvPr>
        </p:nvSpPr>
        <p:spPr>
          <a:xfrm>
            <a:off x="6132725" y="3043800"/>
            <a:ext cx="20235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Varela Round"/>
                <a:ea typeface="Varela Round"/>
                <a:cs typeface="Varela Round"/>
                <a:sym typeface="Varela Round"/>
              </a:defRPr>
            </a:lvl1pPr>
            <a:lvl2pPr lvl="1" rtl="0" algn="ctr">
              <a:lnSpc>
                <a:spcPct val="100000"/>
              </a:lnSpc>
              <a:spcBef>
                <a:spcPts val="0"/>
              </a:spcBef>
              <a:spcAft>
                <a:spcPts val="0"/>
              </a:spcAft>
              <a:buNone/>
              <a:defRPr b="1" sz="2000">
                <a:latin typeface="Varela Round"/>
                <a:ea typeface="Varela Round"/>
                <a:cs typeface="Varela Round"/>
                <a:sym typeface="Varela Round"/>
              </a:defRPr>
            </a:lvl2pPr>
            <a:lvl3pPr lvl="2" rtl="0" algn="ctr">
              <a:lnSpc>
                <a:spcPct val="100000"/>
              </a:lnSpc>
              <a:spcBef>
                <a:spcPts val="0"/>
              </a:spcBef>
              <a:spcAft>
                <a:spcPts val="0"/>
              </a:spcAft>
              <a:buNone/>
              <a:defRPr b="1" sz="2000">
                <a:latin typeface="Varela Round"/>
                <a:ea typeface="Varela Round"/>
                <a:cs typeface="Varela Round"/>
                <a:sym typeface="Varela Round"/>
              </a:defRPr>
            </a:lvl3pPr>
            <a:lvl4pPr lvl="3" rtl="0" algn="ctr">
              <a:lnSpc>
                <a:spcPct val="100000"/>
              </a:lnSpc>
              <a:spcBef>
                <a:spcPts val="0"/>
              </a:spcBef>
              <a:spcAft>
                <a:spcPts val="0"/>
              </a:spcAft>
              <a:buNone/>
              <a:defRPr b="1" sz="2000">
                <a:latin typeface="Varela Round"/>
                <a:ea typeface="Varela Round"/>
                <a:cs typeface="Varela Round"/>
                <a:sym typeface="Varela Round"/>
              </a:defRPr>
            </a:lvl4pPr>
            <a:lvl5pPr lvl="4" rtl="0" algn="ctr">
              <a:lnSpc>
                <a:spcPct val="100000"/>
              </a:lnSpc>
              <a:spcBef>
                <a:spcPts val="0"/>
              </a:spcBef>
              <a:spcAft>
                <a:spcPts val="0"/>
              </a:spcAft>
              <a:buNone/>
              <a:defRPr b="1" sz="2000">
                <a:latin typeface="Varela Round"/>
                <a:ea typeface="Varela Round"/>
                <a:cs typeface="Varela Round"/>
                <a:sym typeface="Varela Round"/>
              </a:defRPr>
            </a:lvl5pPr>
            <a:lvl6pPr lvl="5" rtl="0" algn="ctr">
              <a:lnSpc>
                <a:spcPct val="100000"/>
              </a:lnSpc>
              <a:spcBef>
                <a:spcPts val="0"/>
              </a:spcBef>
              <a:spcAft>
                <a:spcPts val="0"/>
              </a:spcAft>
              <a:buNone/>
              <a:defRPr b="1" sz="2000">
                <a:latin typeface="Varela Round"/>
                <a:ea typeface="Varela Round"/>
                <a:cs typeface="Varela Round"/>
                <a:sym typeface="Varela Round"/>
              </a:defRPr>
            </a:lvl6pPr>
            <a:lvl7pPr lvl="6" rtl="0" algn="ctr">
              <a:lnSpc>
                <a:spcPct val="100000"/>
              </a:lnSpc>
              <a:spcBef>
                <a:spcPts val="0"/>
              </a:spcBef>
              <a:spcAft>
                <a:spcPts val="0"/>
              </a:spcAft>
              <a:buNone/>
              <a:defRPr b="1" sz="2000">
                <a:latin typeface="Varela Round"/>
                <a:ea typeface="Varela Round"/>
                <a:cs typeface="Varela Round"/>
                <a:sym typeface="Varela Round"/>
              </a:defRPr>
            </a:lvl7pPr>
            <a:lvl8pPr lvl="7" rtl="0" algn="ctr">
              <a:lnSpc>
                <a:spcPct val="100000"/>
              </a:lnSpc>
              <a:spcBef>
                <a:spcPts val="0"/>
              </a:spcBef>
              <a:spcAft>
                <a:spcPts val="0"/>
              </a:spcAft>
              <a:buNone/>
              <a:defRPr b="1" sz="2000">
                <a:latin typeface="Varela Round"/>
                <a:ea typeface="Varela Round"/>
                <a:cs typeface="Varela Round"/>
                <a:sym typeface="Varela Round"/>
              </a:defRPr>
            </a:lvl8pPr>
            <a:lvl9pPr lvl="8" rtl="0" algn="ctr">
              <a:lnSpc>
                <a:spcPct val="100000"/>
              </a:lnSpc>
              <a:spcBef>
                <a:spcPts val="0"/>
              </a:spcBef>
              <a:spcAft>
                <a:spcPts val="0"/>
              </a:spcAft>
              <a:buNone/>
              <a:defRPr b="1" sz="2000">
                <a:latin typeface="Varela Round"/>
                <a:ea typeface="Varela Round"/>
                <a:cs typeface="Varela Round"/>
                <a:sym typeface="Varela Round"/>
              </a:defRPr>
            </a:lvl9pPr>
          </a:lstStyle>
          <a:p/>
        </p:txBody>
      </p:sp>
      <p:sp>
        <p:nvSpPr>
          <p:cNvPr id="685" name="Google Shape;685;p19"/>
          <p:cNvSpPr txBox="1"/>
          <p:nvPr>
            <p:ph idx="6" type="subTitle"/>
          </p:nvPr>
        </p:nvSpPr>
        <p:spPr>
          <a:xfrm>
            <a:off x="6155825" y="3372693"/>
            <a:ext cx="1977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686" name="Google Shape;686;p19"/>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pic>
        <p:nvPicPr>
          <p:cNvPr id="687" name="Google Shape;687;p19"/>
          <p:cNvPicPr preferRelativeResize="0"/>
          <p:nvPr/>
        </p:nvPicPr>
        <p:blipFill rotWithShape="1">
          <a:blip r:embed="rId2">
            <a:alphaModFix/>
          </a:blip>
          <a:srcRect b="18526" l="6175" r="74549" t="0"/>
          <a:stretch/>
        </p:blipFill>
        <p:spPr>
          <a:xfrm>
            <a:off x="10675" y="1642350"/>
            <a:ext cx="713224" cy="3501149"/>
          </a:xfrm>
          <a:prstGeom prst="rect">
            <a:avLst/>
          </a:prstGeom>
          <a:noFill/>
          <a:ln>
            <a:noFill/>
          </a:ln>
        </p:spPr>
      </p:pic>
      <p:pic>
        <p:nvPicPr>
          <p:cNvPr id="688" name="Google Shape;688;p19"/>
          <p:cNvPicPr preferRelativeResize="0"/>
          <p:nvPr/>
        </p:nvPicPr>
        <p:blipFill rotWithShape="1">
          <a:blip r:embed="rId2">
            <a:alphaModFix/>
          </a:blip>
          <a:srcRect b="11422" l="74106" r="6618" t="7104"/>
          <a:stretch/>
        </p:blipFill>
        <p:spPr>
          <a:xfrm flipH="1">
            <a:off x="8422801" y="0"/>
            <a:ext cx="713224" cy="3501149"/>
          </a:xfrm>
          <a:prstGeom prst="rect">
            <a:avLst/>
          </a:prstGeom>
          <a:noFill/>
          <a:ln>
            <a:noFill/>
          </a:ln>
        </p:spPr>
      </p:pic>
      <p:grpSp>
        <p:nvGrpSpPr>
          <p:cNvPr id="689" name="Google Shape;689;p19"/>
          <p:cNvGrpSpPr/>
          <p:nvPr/>
        </p:nvGrpSpPr>
        <p:grpSpPr>
          <a:xfrm flipH="1">
            <a:off x="3793125" y="4675625"/>
            <a:ext cx="1557750" cy="350700"/>
            <a:chOff x="4739775" y="4183625"/>
            <a:chExt cx="1557750" cy="350700"/>
          </a:xfrm>
        </p:grpSpPr>
        <p:sp>
          <p:nvSpPr>
            <p:cNvPr id="690" name="Google Shape;690;p19"/>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9"/>
          <p:cNvSpPr/>
          <p:nvPr/>
        </p:nvSpPr>
        <p:spPr>
          <a:xfrm flipH="1">
            <a:off x="6295771"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19"/>
          <p:cNvGrpSpPr/>
          <p:nvPr/>
        </p:nvGrpSpPr>
        <p:grpSpPr>
          <a:xfrm flipH="1">
            <a:off x="8763291" y="4188756"/>
            <a:ext cx="323457" cy="821341"/>
            <a:chOff x="3506650" y="4144275"/>
            <a:chExt cx="163975" cy="416375"/>
          </a:xfrm>
        </p:grpSpPr>
        <p:sp>
          <p:nvSpPr>
            <p:cNvPr id="694" name="Google Shape;694;p19"/>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19"/>
          <p:cNvSpPr/>
          <p:nvPr/>
        </p:nvSpPr>
        <p:spPr>
          <a:xfrm>
            <a:off x="7318975" y="-1700"/>
            <a:ext cx="1819275" cy="1485900"/>
          </a:xfrm>
          <a:custGeom>
            <a:rect b="b" l="l" r="r" t="t"/>
            <a:pathLst>
              <a:path extrusionOk="0" h="59436" w="72771">
                <a:moveTo>
                  <a:pt x="0" y="0"/>
                </a:moveTo>
                <a:cubicBezTo>
                  <a:pt x="6370" y="3185"/>
                  <a:pt x="10343" y="9941"/>
                  <a:pt x="16383" y="13716"/>
                </a:cubicBezTo>
                <a:cubicBezTo>
                  <a:pt x="30816" y="22737"/>
                  <a:pt x="44734" y="32923"/>
                  <a:pt x="56769" y="44958"/>
                </a:cubicBezTo>
                <a:cubicBezTo>
                  <a:pt x="61855" y="50044"/>
                  <a:pt x="69554" y="53002"/>
                  <a:pt x="72771" y="59436"/>
                </a:cubicBezTo>
              </a:path>
            </a:pathLst>
          </a:custGeom>
          <a:noFill/>
          <a:ln cap="flat" cmpd="sng" w="19050">
            <a:solidFill>
              <a:schemeClr val="accent3"/>
            </a:solidFill>
            <a:prstDash val="dash"/>
            <a:round/>
            <a:headEnd len="med" w="med" type="none"/>
            <a:tailEnd len="med" w="med" type="none"/>
          </a:ln>
        </p:spPr>
      </p:sp>
      <p:grpSp>
        <p:nvGrpSpPr>
          <p:cNvPr id="697" name="Google Shape;697;p19"/>
          <p:cNvGrpSpPr/>
          <p:nvPr/>
        </p:nvGrpSpPr>
        <p:grpSpPr>
          <a:xfrm>
            <a:off x="8653790" y="10"/>
            <a:ext cx="490206" cy="833986"/>
            <a:chOff x="4216950" y="2235875"/>
            <a:chExt cx="227400" cy="386875"/>
          </a:xfrm>
        </p:grpSpPr>
        <p:sp>
          <p:nvSpPr>
            <p:cNvPr id="698" name="Google Shape;698;p19"/>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9"/>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19"/>
          <p:cNvGrpSpPr/>
          <p:nvPr/>
        </p:nvGrpSpPr>
        <p:grpSpPr>
          <a:xfrm flipH="1" rot="978445">
            <a:off x="8524951" y="995196"/>
            <a:ext cx="323460" cy="774225"/>
            <a:chOff x="3293575" y="2432875"/>
            <a:chExt cx="323450" cy="774200"/>
          </a:xfrm>
        </p:grpSpPr>
        <p:sp>
          <p:nvSpPr>
            <p:cNvPr id="739" name="Google Shape;739;p19"/>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3">
    <p:spTree>
      <p:nvGrpSpPr>
        <p:cNvPr id="743" name="Shape 743"/>
        <p:cNvGrpSpPr/>
        <p:nvPr/>
      </p:nvGrpSpPr>
      <p:grpSpPr>
        <a:xfrm>
          <a:off x="0" y="0"/>
          <a:ext cx="0" cy="0"/>
          <a:chOff x="0" y="0"/>
          <a:chExt cx="0" cy="0"/>
        </a:xfrm>
      </p:grpSpPr>
      <p:sp>
        <p:nvSpPr>
          <p:cNvPr id="744" name="Google Shape;744;p20"/>
          <p:cNvSpPr txBox="1"/>
          <p:nvPr>
            <p:ph idx="1" type="subTitle"/>
          </p:nvPr>
        </p:nvSpPr>
        <p:spPr>
          <a:xfrm>
            <a:off x="861225" y="2967600"/>
            <a:ext cx="20235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Varela Round"/>
                <a:ea typeface="Varela Round"/>
                <a:cs typeface="Varela Round"/>
                <a:sym typeface="Varela Round"/>
              </a:defRPr>
            </a:lvl1pPr>
            <a:lvl2pPr lvl="1" rtl="0" algn="ctr">
              <a:lnSpc>
                <a:spcPct val="100000"/>
              </a:lnSpc>
              <a:spcBef>
                <a:spcPts val="0"/>
              </a:spcBef>
              <a:spcAft>
                <a:spcPts val="0"/>
              </a:spcAft>
              <a:buNone/>
              <a:defRPr b="1" sz="2000">
                <a:latin typeface="Varela Round"/>
                <a:ea typeface="Varela Round"/>
                <a:cs typeface="Varela Round"/>
                <a:sym typeface="Varela Round"/>
              </a:defRPr>
            </a:lvl2pPr>
            <a:lvl3pPr lvl="2" rtl="0" algn="ctr">
              <a:lnSpc>
                <a:spcPct val="100000"/>
              </a:lnSpc>
              <a:spcBef>
                <a:spcPts val="0"/>
              </a:spcBef>
              <a:spcAft>
                <a:spcPts val="0"/>
              </a:spcAft>
              <a:buNone/>
              <a:defRPr b="1" sz="2000">
                <a:latin typeface="Varela Round"/>
                <a:ea typeface="Varela Round"/>
                <a:cs typeface="Varela Round"/>
                <a:sym typeface="Varela Round"/>
              </a:defRPr>
            </a:lvl3pPr>
            <a:lvl4pPr lvl="3" rtl="0" algn="ctr">
              <a:lnSpc>
                <a:spcPct val="100000"/>
              </a:lnSpc>
              <a:spcBef>
                <a:spcPts val="0"/>
              </a:spcBef>
              <a:spcAft>
                <a:spcPts val="0"/>
              </a:spcAft>
              <a:buNone/>
              <a:defRPr b="1" sz="2000">
                <a:latin typeface="Varela Round"/>
                <a:ea typeface="Varela Round"/>
                <a:cs typeface="Varela Round"/>
                <a:sym typeface="Varela Round"/>
              </a:defRPr>
            </a:lvl4pPr>
            <a:lvl5pPr lvl="4" rtl="0" algn="ctr">
              <a:lnSpc>
                <a:spcPct val="100000"/>
              </a:lnSpc>
              <a:spcBef>
                <a:spcPts val="0"/>
              </a:spcBef>
              <a:spcAft>
                <a:spcPts val="0"/>
              </a:spcAft>
              <a:buNone/>
              <a:defRPr b="1" sz="2000">
                <a:latin typeface="Varela Round"/>
                <a:ea typeface="Varela Round"/>
                <a:cs typeface="Varela Round"/>
                <a:sym typeface="Varela Round"/>
              </a:defRPr>
            </a:lvl5pPr>
            <a:lvl6pPr lvl="5" rtl="0" algn="ctr">
              <a:lnSpc>
                <a:spcPct val="100000"/>
              </a:lnSpc>
              <a:spcBef>
                <a:spcPts val="0"/>
              </a:spcBef>
              <a:spcAft>
                <a:spcPts val="0"/>
              </a:spcAft>
              <a:buNone/>
              <a:defRPr b="1" sz="2000">
                <a:latin typeface="Varela Round"/>
                <a:ea typeface="Varela Round"/>
                <a:cs typeface="Varela Round"/>
                <a:sym typeface="Varela Round"/>
              </a:defRPr>
            </a:lvl6pPr>
            <a:lvl7pPr lvl="6" rtl="0" algn="ctr">
              <a:lnSpc>
                <a:spcPct val="100000"/>
              </a:lnSpc>
              <a:spcBef>
                <a:spcPts val="0"/>
              </a:spcBef>
              <a:spcAft>
                <a:spcPts val="0"/>
              </a:spcAft>
              <a:buNone/>
              <a:defRPr b="1" sz="2000">
                <a:latin typeface="Varela Round"/>
                <a:ea typeface="Varela Round"/>
                <a:cs typeface="Varela Round"/>
                <a:sym typeface="Varela Round"/>
              </a:defRPr>
            </a:lvl7pPr>
            <a:lvl8pPr lvl="7" rtl="0" algn="ctr">
              <a:lnSpc>
                <a:spcPct val="100000"/>
              </a:lnSpc>
              <a:spcBef>
                <a:spcPts val="0"/>
              </a:spcBef>
              <a:spcAft>
                <a:spcPts val="0"/>
              </a:spcAft>
              <a:buNone/>
              <a:defRPr b="1" sz="2000">
                <a:latin typeface="Varela Round"/>
                <a:ea typeface="Varela Round"/>
                <a:cs typeface="Varela Round"/>
                <a:sym typeface="Varela Round"/>
              </a:defRPr>
            </a:lvl8pPr>
            <a:lvl9pPr lvl="8" rtl="0" algn="ctr">
              <a:lnSpc>
                <a:spcPct val="100000"/>
              </a:lnSpc>
              <a:spcBef>
                <a:spcPts val="0"/>
              </a:spcBef>
              <a:spcAft>
                <a:spcPts val="0"/>
              </a:spcAft>
              <a:buNone/>
              <a:defRPr b="1" sz="2000">
                <a:latin typeface="Varela Round"/>
                <a:ea typeface="Varela Round"/>
                <a:cs typeface="Varela Round"/>
                <a:sym typeface="Varela Round"/>
              </a:defRPr>
            </a:lvl9pPr>
          </a:lstStyle>
          <a:p/>
        </p:txBody>
      </p:sp>
      <p:sp>
        <p:nvSpPr>
          <p:cNvPr id="745" name="Google Shape;745;p20"/>
          <p:cNvSpPr txBox="1"/>
          <p:nvPr>
            <p:ph idx="2" type="subTitle"/>
          </p:nvPr>
        </p:nvSpPr>
        <p:spPr>
          <a:xfrm>
            <a:off x="884325" y="3296493"/>
            <a:ext cx="1977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746" name="Google Shape;746;p20"/>
          <p:cNvSpPr txBox="1"/>
          <p:nvPr>
            <p:ph idx="3" type="subTitle"/>
          </p:nvPr>
        </p:nvSpPr>
        <p:spPr>
          <a:xfrm>
            <a:off x="3495850" y="2967600"/>
            <a:ext cx="21582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Varela Round"/>
                <a:ea typeface="Varela Round"/>
                <a:cs typeface="Varela Round"/>
                <a:sym typeface="Varela Round"/>
              </a:defRPr>
            </a:lvl1pPr>
            <a:lvl2pPr lvl="1" rtl="0" algn="ctr">
              <a:lnSpc>
                <a:spcPct val="100000"/>
              </a:lnSpc>
              <a:spcBef>
                <a:spcPts val="0"/>
              </a:spcBef>
              <a:spcAft>
                <a:spcPts val="0"/>
              </a:spcAft>
              <a:buNone/>
              <a:defRPr b="1" sz="2000">
                <a:latin typeface="Varela Round"/>
                <a:ea typeface="Varela Round"/>
                <a:cs typeface="Varela Round"/>
                <a:sym typeface="Varela Round"/>
              </a:defRPr>
            </a:lvl2pPr>
            <a:lvl3pPr lvl="2" rtl="0" algn="ctr">
              <a:lnSpc>
                <a:spcPct val="100000"/>
              </a:lnSpc>
              <a:spcBef>
                <a:spcPts val="0"/>
              </a:spcBef>
              <a:spcAft>
                <a:spcPts val="0"/>
              </a:spcAft>
              <a:buNone/>
              <a:defRPr b="1" sz="2000">
                <a:latin typeface="Varela Round"/>
                <a:ea typeface="Varela Round"/>
                <a:cs typeface="Varela Round"/>
                <a:sym typeface="Varela Round"/>
              </a:defRPr>
            </a:lvl3pPr>
            <a:lvl4pPr lvl="3" rtl="0" algn="ctr">
              <a:lnSpc>
                <a:spcPct val="100000"/>
              </a:lnSpc>
              <a:spcBef>
                <a:spcPts val="0"/>
              </a:spcBef>
              <a:spcAft>
                <a:spcPts val="0"/>
              </a:spcAft>
              <a:buNone/>
              <a:defRPr b="1" sz="2000">
                <a:latin typeface="Varela Round"/>
                <a:ea typeface="Varela Round"/>
                <a:cs typeface="Varela Round"/>
                <a:sym typeface="Varela Round"/>
              </a:defRPr>
            </a:lvl4pPr>
            <a:lvl5pPr lvl="4" rtl="0" algn="ctr">
              <a:lnSpc>
                <a:spcPct val="100000"/>
              </a:lnSpc>
              <a:spcBef>
                <a:spcPts val="0"/>
              </a:spcBef>
              <a:spcAft>
                <a:spcPts val="0"/>
              </a:spcAft>
              <a:buNone/>
              <a:defRPr b="1" sz="2000">
                <a:latin typeface="Varela Round"/>
                <a:ea typeface="Varela Round"/>
                <a:cs typeface="Varela Round"/>
                <a:sym typeface="Varela Round"/>
              </a:defRPr>
            </a:lvl5pPr>
            <a:lvl6pPr lvl="5" rtl="0" algn="ctr">
              <a:lnSpc>
                <a:spcPct val="100000"/>
              </a:lnSpc>
              <a:spcBef>
                <a:spcPts val="0"/>
              </a:spcBef>
              <a:spcAft>
                <a:spcPts val="0"/>
              </a:spcAft>
              <a:buNone/>
              <a:defRPr b="1" sz="2000">
                <a:latin typeface="Varela Round"/>
                <a:ea typeface="Varela Round"/>
                <a:cs typeface="Varela Round"/>
                <a:sym typeface="Varela Round"/>
              </a:defRPr>
            </a:lvl6pPr>
            <a:lvl7pPr lvl="6" rtl="0" algn="ctr">
              <a:lnSpc>
                <a:spcPct val="100000"/>
              </a:lnSpc>
              <a:spcBef>
                <a:spcPts val="0"/>
              </a:spcBef>
              <a:spcAft>
                <a:spcPts val="0"/>
              </a:spcAft>
              <a:buNone/>
              <a:defRPr b="1" sz="2000">
                <a:latin typeface="Varela Round"/>
                <a:ea typeface="Varela Round"/>
                <a:cs typeface="Varela Round"/>
                <a:sym typeface="Varela Round"/>
              </a:defRPr>
            </a:lvl7pPr>
            <a:lvl8pPr lvl="7" rtl="0" algn="ctr">
              <a:lnSpc>
                <a:spcPct val="100000"/>
              </a:lnSpc>
              <a:spcBef>
                <a:spcPts val="0"/>
              </a:spcBef>
              <a:spcAft>
                <a:spcPts val="0"/>
              </a:spcAft>
              <a:buNone/>
              <a:defRPr b="1" sz="2000">
                <a:latin typeface="Varela Round"/>
                <a:ea typeface="Varela Round"/>
                <a:cs typeface="Varela Round"/>
                <a:sym typeface="Varela Round"/>
              </a:defRPr>
            </a:lvl8pPr>
            <a:lvl9pPr lvl="8" rtl="0" algn="ctr">
              <a:lnSpc>
                <a:spcPct val="100000"/>
              </a:lnSpc>
              <a:spcBef>
                <a:spcPts val="0"/>
              </a:spcBef>
              <a:spcAft>
                <a:spcPts val="0"/>
              </a:spcAft>
              <a:buNone/>
              <a:defRPr b="1" sz="2000">
                <a:latin typeface="Varela Round"/>
                <a:ea typeface="Varela Round"/>
                <a:cs typeface="Varela Round"/>
                <a:sym typeface="Varela Round"/>
              </a:defRPr>
            </a:lvl9pPr>
          </a:lstStyle>
          <a:p/>
        </p:txBody>
      </p:sp>
      <p:sp>
        <p:nvSpPr>
          <p:cNvPr id="747" name="Google Shape;747;p20"/>
          <p:cNvSpPr txBox="1"/>
          <p:nvPr>
            <p:ph idx="4" type="subTitle"/>
          </p:nvPr>
        </p:nvSpPr>
        <p:spPr>
          <a:xfrm>
            <a:off x="3514600" y="3296493"/>
            <a:ext cx="21207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748" name="Google Shape;748;p20"/>
          <p:cNvSpPr txBox="1"/>
          <p:nvPr>
            <p:ph idx="5" type="subTitle"/>
          </p:nvPr>
        </p:nvSpPr>
        <p:spPr>
          <a:xfrm>
            <a:off x="6265175" y="2967600"/>
            <a:ext cx="20235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latin typeface="Varela Round"/>
                <a:ea typeface="Varela Round"/>
                <a:cs typeface="Varela Round"/>
                <a:sym typeface="Varela Round"/>
              </a:defRPr>
            </a:lvl1pPr>
            <a:lvl2pPr lvl="1" rtl="0" algn="ctr">
              <a:lnSpc>
                <a:spcPct val="100000"/>
              </a:lnSpc>
              <a:spcBef>
                <a:spcPts val="0"/>
              </a:spcBef>
              <a:spcAft>
                <a:spcPts val="0"/>
              </a:spcAft>
              <a:buNone/>
              <a:defRPr b="1" sz="2000">
                <a:latin typeface="Varela Round"/>
                <a:ea typeface="Varela Round"/>
                <a:cs typeface="Varela Round"/>
                <a:sym typeface="Varela Round"/>
              </a:defRPr>
            </a:lvl2pPr>
            <a:lvl3pPr lvl="2" rtl="0" algn="ctr">
              <a:lnSpc>
                <a:spcPct val="100000"/>
              </a:lnSpc>
              <a:spcBef>
                <a:spcPts val="0"/>
              </a:spcBef>
              <a:spcAft>
                <a:spcPts val="0"/>
              </a:spcAft>
              <a:buNone/>
              <a:defRPr b="1" sz="2000">
                <a:latin typeface="Varela Round"/>
                <a:ea typeface="Varela Round"/>
                <a:cs typeface="Varela Round"/>
                <a:sym typeface="Varela Round"/>
              </a:defRPr>
            </a:lvl3pPr>
            <a:lvl4pPr lvl="3" rtl="0" algn="ctr">
              <a:lnSpc>
                <a:spcPct val="100000"/>
              </a:lnSpc>
              <a:spcBef>
                <a:spcPts val="0"/>
              </a:spcBef>
              <a:spcAft>
                <a:spcPts val="0"/>
              </a:spcAft>
              <a:buNone/>
              <a:defRPr b="1" sz="2000">
                <a:latin typeface="Varela Round"/>
                <a:ea typeface="Varela Round"/>
                <a:cs typeface="Varela Round"/>
                <a:sym typeface="Varela Round"/>
              </a:defRPr>
            </a:lvl4pPr>
            <a:lvl5pPr lvl="4" rtl="0" algn="ctr">
              <a:lnSpc>
                <a:spcPct val="100000"/>
              </a:lnSpc>
              <a:spcBef>
                <a:spcPts val="0"/>
              </a:spcBef>
              <a:spcAft>
                <a:spcPts val="0"/>
              </a:spcAft>
              <a:buNone/>
              <a:defRPr b="1" sz="2000">
                <a:latin typeface="Varela Round"/>
                <a:ea typeface="Varela Round"/>
                <a:cs typeface="Varela Round"/>
                <a:sym typeface="Varela Round"/>
              </a:defRPr>
            </a:lvl5pPr>
            <a:lvl6pPr lvl="5" rtl="0" algn="ctr">
              <a:lnSpc>
                <a:spcPct val="100000"/>
              </a:lnSpc>
              <a:spcBef>
                <a:spcPts val="0"/>
              </a:spcBef>
              <a:spcAft>
                <a:spcPts val="0"/>
              </a:spcAft>
              <a:buNone/>
              <a:defRPr b="1" sz="2000">
                <a:latin typeface="Varela Round"/>
                <a:ea typeface="Varela Round"/>
                <a:cs typeface="Varela Round"/>
                <a:sym typeface="Varela Round"/>
              </a:defRPr>
            </a:lvl6pPr>
            <a:lvl7pPr lvl="6" rtl="0" algn="ctr">
              <a:lnSpc>
                <a:spcPct val="100000"/>
              </a:lnSpc>
              <a:spcBef>
                <a:spcPts val="0"/>
              </a:spcBef>
              <a:spcAft>
                <a:spcPts val="0"/>
              </a:spcAft>
              <a:buNone/>
              <a:defRPr b="1" sz="2000">
                <a:latin typeface="Varela Round"/>
                <a:ea typeface="Varela Round"/>
                <a:cs typeface="Varela Round"/>
                <a:sym typeface="Varela Round"/>
              </a:defRPr>
            </a:lvl7pPr>
            <a:lvl8pPr lvl="7" rtl="0" algn="ctr">
              <a:lnSpc>
                <a:spcPct val="100000"/>
              </a:lnSpc>
              <a:spcBef>
                <a:spcPts val="0"/>
              </a:spcBef>
              <a:spcAft>
                <a:spcPts val="0"/>
              </a:spcAft>
              <a:buNone/>
              <a:defRPr b="1" sz="2000">
                <a:latin typeface="Varela Round"/>
                <a:ea typeface="Varela Round"/>
                <a:cs typeface="Varela Round"/>
                <a:sym typeface="Varela Round"/>
              </a:defRPr>
            </a:lvl8pPr>
            <a:lvl9pPr lvl="8" rtl="0" algn="ctr">
              <a:lnSpc>
                <a:spcPct val="100000"/>
              </a:lnSpc>
              <a:spcBef>
                <a:spcPts val="0"/>
              </a:spcBef>
              <a:spcAft>
                <a:spcPts val="0"/>
              </a:spcAft>
              <a:buNone/>
              <a:defRPr b="1" sz="2000">
                <a:latin typeface="Varela Round"/>
                <a:ea typeface="Varela Round"/>
                <a:cs typeface="Varela Round"/>
                <a:sym typeface="Varela Round"/>
              </a:defRPr>
            </a:lvl9pPr>
          </a:lstStyle>
          <a:p/>
        </p:txBody>
      </p:sp>
      <p:sp>
        <p:nvSpPr>
          <p:cNvPr id="749" name="Google Shape;749;p20"/>
          <p:cNvSpPr txBox="1"/>
          <p:nvPr>
            <p:ph idx="6" type="subTitle"/>
          </p:nvPr>
        </p:nvSpPr>
        <p:spPr>
          <a:xfrm>
            <a:off x="6288275" y="3296493"/>
            <a:ext cx="19773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750" name="Google Shape;750;p20"/>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Dosis"/>
              <a:buNone/>
              <a:defRPr b="1"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pic>
        <p:nvPicPr>
          <p:cNvPr id="751" name="Google Shape;751;p20"/>
          <p:cNvPicPr preferRelativeResize="0"/>
          <p:nvPr/>
        </p:nvPicPr>
        <p:blipFill rotWithShape="1">
          <a:blip r:embed="rId2">
            <a:alphaModFix/>
          </a:blip>
          <a:srcRect b="18526" l="6175" r="74549" t="0"/>
          <a:stretch/>
        </p:blipFill>
        <p:spPr>
          <a:xfrm>
            <a:off x="8430775" y="1642350"/>
            <a:ext cx="713224" cy="3501149"/>
          </a:xfrm>
          <a:prstGeom prst="rect">
            <a:avLst/>
          </a:prstGeom>
          <a:noFill/>
          <a:ln>
            <a:noFill/>
          </a:ln>
        </p:spPr>
      </p:pic>
      <p:pic>
        <p:nvPicPr>
          <p:cNvPr id="752" name="Google Shape;752;p20"/>
          <p:cNvPicPr preferRelativeResize="0"/>
          <p:nvPr/>
        </p:nvPicPr>
        <p:blipFill rotWithShape="1">
          <a:blip r:embed="rId2">
            <a:alphaModFix/>
          </a:blip>
          <a:srcRect b="11422" l="74106" r="6618" t="7104"/>
          <a:stretch/>
        </p:blipFill>
        <p:spPr>
          <a:xfrm>
            <a:off x="-50" y="0"/>
            <a:ext cx="713224" cy="3501149"/>
          </a:xfrm>
          <a:prstGeom prst="rect">
            <a:avLst/>
          </a:prstGeom>
          <a:noFill/>
          <a:ln>
            <a:noFill/>
          </a:ln>
        </p:spPr>
      </p:pic>
      <p:grpSp>
        <p:nvGrpSpPr>
          <p:cNvPr id="753" name="Google Shape;753;p20"/>
          <p:cNvGrpSpPr/>
          <p:nvPr/>
        </p:nvGrpSpPr>
        <p:grpSpPr>
          <a:xfrm>
            <a:off x="3796800" y="4675625"/>
            <a:ext cx="1557750" cy="350700"/>
            <a:chOff x="4739775" y="4183625"/>
            <a:chExt cx="1557750" cy="350700"/>
          </a:xfrm>
        </p:grpSpPr>
        <p:sp>
          <p:nvSpPr>
            <p:cNvPr id="754" name="Google Shape;754;p20"/>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20"/>
          <p:cNvSpPr/>
          <p:nvPr/>
        </p:nvSpPr>
        <p:spPr>
          <a:xfrm>
            <a:off x="-1676400"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20"/>
          <p:cNvGrpSpPr/>
          <p:nvPr/>
        </p:nvGrpSpPr>
        <p:grpSpPr>
          <a:xfrm>
            <a:off x="1602" y="4188756"/>
            <a:ext cx="323457" cy="821341"/>
            <a:chOff x="3506650" y="4144275"/>
            <a:chExt cx="163975" cy="416375"/>
          </a:xfrm>
        </p:grpSpPr>
        <p:sp>
          <p:nvSpPr>
            <p:cNvPr id="758" name="Google Shape;758;p20"/>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20"/>
          <p:cNvSpPr/>
          <p:nvPr/>
        </p:nvSpPr>
        <p:spPr>
          <a:xfrm flipH="1">
            <a:off x="-2275" y="-1700"/>
            <a:ext cx="1819275" cy="1485900"/>
          </a:xfrm>
          <a:custGeom>
            <a:rect b="b" l="l" r="r" t="t"/>
            <a:pathLst>
              <a:path extrusionOk="0" h="59436" w="72771">
                <a:moveTo>
                  <a:pt x="0" y="0"/>
                </a:moveTo>
                <a:cubicBezTo>
                  <a:pt x="6370" y="3185"/>
                  <a:pt x="10343" y="9941"/>
                  <a:pt x="16383" y="13716"/>
                </a:cubicBezTo>
                <a:cubicBezTo>
                  <a:pt x="30816" y="22737"/>
                  <a:pt x="44734" y="32923"/>
                  <a:pt x="56769" y="44958"/>
                </a:cubicBezTo>
                <a:cubicBezTo>
                  <a:pt x="61855" y="50044"/>
                  <a:pt x="69554" y="53002"/>
                  <a:pt x="72771" y="59436"/>
                </a:cubicBezTo>
              </a:path>
            </a:pathLst>
          </a:custGeom>
          <a:noFill/>
          <a:ln cap="flat" cmpd="sng" w="19050">
            <a:solidFill>
              <a:schemeClr val="accent3"/>
            </a:solidFill>
            <a:prstDash val="dash"/>
            <a:round/>
            <a:headEnd len="med" w="med" type="none"/>
            <a:tailEnd len="med" w="med" type="none"/>
          </a:ln>
        </p:spPr>
      </p:sp>
      <p:grpSp>
        <p:nvGrpSpPr>
          <p:cNvPr id="761" name="Google Shape;761;p20"/>
          <p:cNvGrpSpPr/>
          <p:nvPr/>
        </p:nvGrpSpPr>
        <p:grpSpPr>
          <a:xfrm>
            <a:off x="8653790" y="10"/>
            <a:ext cx="490206" cy="833986"/>
            <a:chOff x="4216950" y="2235875"/>
            <a:chExt cx="227400" cy="386875"/>
          </a:xfrm>
        </p:grpSpPr>
        <p:sp>
          <p:nvSpPr>
            <p:cNvPr id="762" name="Google Shape;762;p20"/>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20"/>
          <p:cNvGrpSpPr/>
          <p:nvPr/>
        </p:nvGrpSpPr>
        <p:grpSpPr>
          <a:xfrm rot="-978445">
            <a:off x="287564" y="995196"/>
            <a:ext cx="323460" cy="774225"/>
            <a:chOff x="3293575" y="2432875"/>
            <a:chExt cx="323450" cy="774200"/>
          </a:xfrm>
        </p:grpSpPr>
        <p:sp>
          <p:nvSpPr>
            <p:cNvPr id="803" name="Google Shape;803;p20"/>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pic>
        <p:nvPicPr>
          <p:cNvPr id="74" name="Google Shape;74;p3"/>
          <p:cNvPicPr preferRelativeResize="0"/>
          <p:nvPr/>
        </p:nvPicPr>
        <p:blipFill rotWithShape="1">
          <a:blip r:embed="rId2">
            <a:alphaModFix/>
          </a:blip>
          <a:srcRect b="0" l="9395" r="0" t="0"/>
          <a:stretch/>
        </p:blipFill>
        <p:spPr>
          <a:xfrm>
            <a:off x="0" y="-1900"/>
            <a:ext cx="3352801" cy="4297226"/>
          </a:xfrm>
          <a:prstGeom prst="rect">
            <a:avLst/>
          </a:prstGeom>
          <a:noFill/>
          <a:ln>
            <a:noFill/>
          </a:ln>
        </p:spPr>
      </p:pic>
      <p:sp>
        <p:nvSpPr>
          <p:cNvPr id="75" name="Google Shape;75;p3"/>
          <p:cNvSpPr txBox="1"/>
          <p:nvPr>
            <p:ph hasCustomPrompt="1" type="title"/>
          </p:nvPr>
        </p:nvSpPr>
        <p:spPr>
          <a:xfrm>
            <a:off x="4805400" y="1429762"/>
            <a:ext cx="1269300" cy="45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 name="Google Shape;76;p3"/>
          <p:cNvSpPr txBox="1"/>
          <p:nvPr>
            <p:ph idx="2" type="title"/>
          </p:nvPr>
        </p:nvSpPr>
        <p:spPr>
          <a:xfrm>
            <a:off x="4805400" y="2009256"/>
            <a:ext cx="3473100" cy="10569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7" name="Google Shape;77;p3"/>
          <p:cNvSpPr txBox="1"/>
          <p:nvPr>
            <p:ph idx="1" type="subTitle"/>
          </p:nvPr>
        </p:nvSpPr>
        <p:spPr>
          <a:xfrm>
            <a:off x="4805400" y="3209138"/>
            <a:ext cx="3473100" cy="504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8" name="Google Shape;78;p3"/>
          <p:cNvSpPr/>
          <p:nvPr/>
        </p:nvSpPr>
        <p:spPr>
          <a:xfrm>
            <a:off x="-1665911" y="368281"/>
            <a:ext cx="5928376" cy="4775230"/>
          </a:xfrm>
          <a:custGeom>
            <a:rect b="b" l="l" r="r" t="t"/>
            <a:pathLst>
              <a:path extrusionOk="0" h="90018" w="111756">
                <a:moveTo>
                  <a:pt x="94554" y="0"/>
                </a:moveTo>
                <a:cubicBezTo>
                  <a:pt x="92279" y="0"/>
                  <a:pt x="90103" y="787"/>
                  <a:pt x="88448" y="2599"/>
                </a:cubicBezTo>
                <a:cubicBezTo>
                  <a:pt x="83084" y="8489"/>
                  <a:pt x="75390" y="6133"/>
                  <a:pt x="68773" y="9165"/>
                </a:cubicBezTo>
                <a:cubicBezTo>
                  <a:pt x="58122" y="14053"/>
                  <a:pt x="65239" y="26033"/>
                  <a:pt x="58147" y="32599"/>
                </a:cubicBezTo>
                <a:cubicBezTo>
                  <a:pt x="55289" y="35231"/>
                  <a:pt x="51154" y="36459"/>
                  <a:pt x="47370" y="36759"/>
                </a:cubicBezTo>
                <a:cubicBezTo>
                  <a:pt x="46509" y="36827"/>
                  <a:pt x="45648" y="36855"/>
                  <a:pt x="44786" y="36855"/>
                </a:cubicBezTo>
                <a:cubicBezTo>
                  <a:pt x="40208" y="36855"/>
                  <a:pt x="35627" y="36050"/>
                  <a:pt x="31029" y="36008"/>
                </a:cubicBezTo>
                <a:cubicBezTo>
                  <a:pt x="30950" y="36007"/>
                  <a:pt x="30870" y="36006"/>
                  <a:pt x="30791" y="36006"/>
                </a:cubicBezTo>
                <a:cubicBezTo>
                  <a:pt x="23063" y="36006"/>
                  <a:pt x="13589" y="39627"/>
                  <a:pt x="11530" y="47912"/>
                </a:cubicBezTo>
                <a:cubicBezTo>
                  <a:pt x="9575" y="55707"/>
                  <a:pt x="15314" y="63602"/>
                  <a:pt x="12457" y="71271"/>
                </a:cubicBezTo>
                <a:cubicBezTo>
                  <a:pt x="10602" y="76258"/>
                  <a:pt x="5765" y="79491"/>
                  <a:pt x="2206" y="83527"/>
                </a:cubicBezTo>
                <a:cubicBezTo>
                  <a:pt x="1" y="86058"/>
                  <a:pt x="1780" y="90018"/>
                  <a:pt x="5139" y="90018"/>
                </a:cubicBezTo>
                <a:lnTo>
                  <a:pt x="105691" y="90018"/>
                </a:lnTo>
                <a:cubicBezTo>
                  <a:pt x="107420" y="90018"/>
                  <a:pt x="108999" y="88865"/>
                  <a:pt x="109425" y="87186"/>
                </a:cubicBezTo>
                <a:cubicBezTo>
                  <a:pt x="109901" y="85456"/>
                  <a:pt x="109951" y="83627"/>
                  <a:pt x="109575" y="81897"/>
                </a:cubicBezTo>
                <a:cubicBezTo>
                  <a:pt x="108698" y="77812"/>
                  <a:pt x="105641" y="74404"/>
                  <a:pt x="105215" y="70243"/>
                </a:cubicBezTo>
                <a:cubicBezTo>
                  <a:pt x="104563" y="63827"/>
                  <a:pt x="110327" y="58439"/>
                  <a:pt x="111054" y="52023"/>
                </a:cubicBezTo>
                <a:cubicBezTo>
                  <a:pt x="111756" y="45932"/>
                  <a:pt x="107796" y="40343"/>
                  <a:pt x="103661" y="35832"/>
                </a:cubicBezTo>
                <a:cubicBezTo>
                  <a:pt x="101756" y="33752"/>
                  <a:pt x="99651" y="31446"/>
                  <a:pt x="99751" y="28639"/>
                </a:cubicBezTo>
                <a:cubicBezTo>
                  <a:pt x="99851" y="25281"/>
                  <a:pt x="103009" y="23000"/>
                  <a:pt x="104939" y="20268"/>
                </a:cubicBezTo>
                <a:cubicBezTo>
                  <a:pt x="108322" y="15431"/>
                  <a:pt x="107721" y="8213"/>
                  <a:pt x="103585" y="4002"/>
                </a:cubicBezTo>
                <a:cubicBezTo>
                  <a:pt x="101154" y="1556"/>
                  <a:pt x="97755" y="0"/>
                  <a:pt x="94554" y="0"/>
                </a:cubicBezTo>
                <a:close/>
              </a:path>
            </a:pathLst>
          </a:custGeom>
          <a:solidFill>
            <a:schemeClr val="accent1"/>
          </a:solidFill>
          <a:ln>
            <a:noFill/>
          </a:ln>
          <a:effectLst>
            <a:outerShdw rotWithShape="0" algn="bl" dir="5400000" dist="10477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975FE"/>
              </a:solidFill>
            </a:endParaRPr>
          </a:p>
        </p:txBody>
      </p:sp>
      <p:grpSp>
        <p:nvGrpSpPr>
          <p:cNvPr id="79" name="Google Shape;79;p3"/>
          <p:cNvGrpSpPr/>
          <p:nvPr/>
        </p:nvGrpSpPr>
        <p:grpSpPr>
          <a:xfrm>
            <a:off x="2881450" y="467931"/>
            <a:ext cx="6305550" cy="1370706"/>
            <a:chOff x="2881450" y="467931"/>
            <a:chExt cx="6305550" cy="1370706"/>
          </a:xfrm>
        </p:grpSpPr>
        <p:sp>
          <p:nvSpPr>
            <p:cNvPr id="80" name="Google Shape;80;p3"/>
            <p:cNvSpPr/>
            <p:nvPr/>
          </p:nvSpPr>
          <p:spPr>
            <a:xfrm>
              <a:off x="2881450" y="467931"/>
              <a:ext cx="6305550" cy="882925"/>
            </a:xfrm>
            <a:custGeom>
              <a:rect b="b" l="l" r="r" t="t"/>
              <a:pathLst>
                <a:path extrusionOk="0" h="35317" w="252222">
                  <a:moveTo>
                    <a:pt x="0" y="17029"/>
                  </a:moveTo>
                  <a:cubicBezTo>
                    <a:pt x="4179" y="10064"/>
                    <a:pt x="13645" y="5083"/>
                    <a:pt x="21717" y="5980"/>
                  </a:cubicBezTo>
                  <a:cubicBezTo>
                    <a:pt x="31698" y="7089"/>
                    <a:pt x="41587" y="12903"/>
                    <a:pt x="51435" y="10933"/>
                  </a:cubicBezTo>
                  <a:cubicBezTo>
                    <a:pt x="61360" y="8948"/>
                    <a:pt x="70347" y="3044"/>
                    <a:pt x="80391" y="1789"/>
                  </a:cubicBezTo>
                  <a:cubicBezTo>
                    <a:pt x="94811" y="-13"/>
                    <a:pt x="109058" y="6592"/>
                    <a:pt x="123444" y="8647"/>
                  </a:cubicBezTo>
                  <a:cubicBezTo>
                    <a:pt x="131163" y="9750"/>
                    <a:pt x="138277" y="3699"/>
                    <a:pt x="145923" y="2170"/>
                  </a:cubicBezTo>
                  <a:cubicBezTo>
                    <a:pt x="157511" y="-148"/>
                    <a:pt x="169658" y="-644"/>
                    <a:pt x="181356" y="1027"/>
                  </a:cubicBezTo>
                  <a:cubicBezTo>
                    <a:pt x="193926" y="2823"/>
                    <a:pt x="202332" y="15742"/>
                    <a:pt x="214122" y="20458"/>
                  </a:cubicBezTo>
                  <a:cubicBezTo>
                    <a:pt x="226779" y="25521"/>
                    <a:pt x="246126" y="23124"/>
                    <a:pt x="252222" y="35317"/>
                  </a:cubicBezTo>
                </a:path>
              </a:pathLst>
            </a:custGeom>
            <a:noFill/>
            <a:ln cap="flat" cmpd="sng" w="19050">
              <a:solidFill>
                <a:schemeClr val="accent3"/>
              </a:solidFill>
              <a:prstDash val="dash"/>
              <a:round/>
              <a:headEnd len="med" w="med" type="none"/>
              <a:tailEnd len="med" w="med" type="none"/>
            </a:ln>
          </p:spPr>
        </p:sp>
        <p:grpSp>
          <p:nvGrpSpPr>
            <p:cNvPr id="81" name="Google Shape;81;p3"/>
            <p:cNvGrpSpPr/>
            <p:nvPr/>
          </p:nvGrpSpPr>
          <p:grpSpPr>
            <a:xfrm rot="-501953">
              <a:off x="8601531" y="1044993"/>
              <a:ext cx="323463" cy="774232"/>
              <a:chOff x="3293575" y="2432875"/>
              <a:chExt cx="323450" cy="774200"/>
            </a:xfrm>
          </p:grpSpPr>
          <p:sp>
            <p:nvSpPr>
              <p:cNvPr id="82" name="Google Shape;82;p3"/>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 name="Google Shape;86;p3"/>
          <p:cNvGrpSpPr/>
          <p:nvPr/>
        </p:nvGrpSpPr>
        <p:grpSpPr>
          <a:xfrm>
            <a:off x="-10" y="2601122"/>
            <a:ext cx="490206" cy="833986"/>
            <a:chOff x="4216950" y="2235875"/>
            <a:chExt cx="227400" cy="386875"/>
          </a:xfrm>
        </p:grpSpPr>
        <p:sp>
          <p:nvSpPr>
            <p:cNvPr id="87" name="Google Shape;87;p3"/>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3"/>
          <p:cNvGrpSpPr/>
          <p:nvPr/>
        </p:nvGrpSpPr>
        <p:grpSpPr>
          <a:xfrm>
            <a:off x="713213" y="4579925"/>
            <a:ext cx="1557750" cy="350700"/>
            <a:chOff x="4739775" y="4183625"/>
            <a:chExt cx="1557750" cy="350700"/>
          </a:xfrm>
        </p:grpSpPr>
        <p:sp>
          <p:nvSpPr>
            <p:cNvPr id="128" name="Google Shape;128;p3"/>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807" name="Shape 807"/>
        <p:cNvGrpSpPr/>
        <p:nvPr/>
      </p:nvGrpSpPr>
      <p:grpSpPr>
        <a:xfrm>
          <a:off x="0" y="0"/>
          <a:ext cx="0" cy="0"/>
          <a:chOff x="0" y="0"/>
          <a:chExt cx="0" cy="0"/>
        </a:xfrm>
      </p:grpSpPr>
      <p:pic>
        <p:nvPicPr>
          <p:cNvPr id="808" name="Google Shape;808;p21"/>
          <p:cNvPicPr preferRelativeResize="0"/>
          <p:nvPr/>
        </p:nvPicPr>
        <p:blipFill rotWithShape="1">
          <a:blip r:embed="rId2">
            <a:alphaModFix/>
          </a:blip>
          <a:srcRect b="-1770" l="8232" r="72490" t="1770"/>
          <a:stretch/>
        </p:blipFill>
        <p:spPr>
          <a:xfrm>
            <a:off x="8430725" y="539500"/>
            <a:ext cx="713275" cy="4297226"/>
          </a:xfrm>
          <a:prstGeom prst="rect">
            <a:avLst/>
          </a:prstGeom>
          <a:noFill/>
          <a:ln>
            <a:noFill/>
          </a:ln>
        </p:spPr>
      </p:pic>
      <p:sp>
        <p:nvSpPr>
          <p:cNvPr id="809" name="Google Shape;809;p21"/>
          <p:cNvSpPr txBox="1"/>
          <p:nvPr>
            <p:ph idx="1" type="subTitle"/>
          </p:nvPr>
        </p:nvSpPr>
        <p:spPr>
          <a:xfrm>
            <a:off x="827525" y="2887325"/>
            <a:ext cx="17007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0" name="Google Shape;810;p21"/>
          <p:cNvSpPr txBox="1"/>
          <p:nvPr>
            <p:ph idx="2" type="subTitle"/>
          </p:nvPr>
        </p:nvSpPr>
        <p:spPr>
          <a:xfrm>
            <a:off x="827525" y="3252250"/>
            <a:ext cx="17007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11" name="Google Shape;811;p21"/>
          <p:cNvSpPr txBox="1"/>
          <p:nvPr>
            <p:ph idx="3" type="subTitle"/>
          </p:nvPr>
        </p:nvSpPr>
        <p:spPr>
          <a:xfrm>
            <a:off x="2756900" y="2887325"/>
            <a:ext cx="17007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2" name="Google Shape;812;p21"/>
          <p:cNvSpPr txBox="1"/>
          <p:nvPr>
            <p:ph idx="4" type="subTitle"/>
          </p:nvPr>
        </p:nvSpPr>
        <p:spPr>
          <a:xfrm>
            <a:off x="2756900" y="3252256"/>
            <a:ext cx="17007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13" name="Google Shape;813;p21"/>
          <p:cNvSpPr txBox="1"/>
          <p:nvPr>
            <p:ph idx="5" type="subTitle"/>
          </p:nvPr>
        </p:nvSpPr>
        <p:spPr>
          <a:xfrm>
            <a:off x="4572032" y="2887325"/>
            <a:ext cx="19203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4" name="Google Shape;814;p21"/>
          <p:cNvSpPr txBox="1"/>
          <p:nvPr>
            <p:ph idx="6" type="subTitle"/>
          </p:nvPr>
        </p:nvSpPr>
        <p:spPr>
          <a:xfrm>
            <a:off x="4681832" y="3252256"/>
            <a:ext cx="17007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15" name="Google Shape;815;p21"/>
          <p:cNvSpPr txBox="1"/>
          <p:nvPr>
            <p:ph idx="7" type="subTitle"/>
          </p:nvPr>
        </p:nvSpPr>
        <p:spPr>
          <a:xfrm>
            <a:off x="6615650" y="2887325"/>
            <a:ext cx="17007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6" name="Google Shape;816;p21"/>
          <p:cNvSpPr txBox="1"/>
          <p:nvPr>
            <p:ph idx="8" type="subTitle"/>
          </p:nvPr>
        </p:nvSpPr>
        <p:spPr>
          <a:xfrm>
            <a:off x="6615650" y="3252256"/>
            <a:ext cx="1700700" cy="40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17" name="Google Shape;817;p21"/>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Dosis"/>
              <a:buNone/>
              <a:defRPr b="1"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818" name="Google Shape;818;p21"/>
          <p:cNvSpPr/>
          <p:nvPr/>
        </p:nvSpPr>
        <p:spPr>
          <a:xfrm flipH="1" rot="10800000">
            <a:off x="-1752600" y="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rot="5400000">
            <a:off x="9067800" y="-2221075"/>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4320000" dist="857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21"/>
          <p:cNvGrpSpPr/>
          <p:nvPr/>
        </p:nvGrpSpPr>
        <p:grpSpPr>
          <a:xfrm>
            <a:off x="3793125" y="4675625"/>
            <a:ext cx="1557750" cy="350700"/>
            <a:chOff x="4739775" y="4183625"/>
            <a:chExt cx="1557750" cy="350700"/>
          </a:xfrm>
        </p:grpSpPr>
        <p:sp>
          <p:nvSpPr>
            <p:cNvPr id="821" name="Google Shape;821;p21"/>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21"/>
          <p:cNvSpPr/>
          <p:nvPr/>
        </p:nvSpPr>
        <p:spPr>
          <a:xfrm>
            <a:off x="16775" y="1636625"/>
            <a:ext cx="592750" cy="3600450"/>
          </a:xfrm>
          <a:custGeom>
            <a:rect b="b" l="l" r="r" t="t"/>
            <a:pathLst>
              <a:path extrusionOk="0" h="144018" w="23710">
                <a:moveTo>
                  <a:pt x="0" y="0"/>
                </a:moveTo>
                <a:cubicBezTo>
                  <a:pt x="13823" y="9216"/>
                  <a:pt x="5033" y="33007"/>
                  <a:pt x="10287" y="48768"/>
                </a:cubicBezTo>
                <a:cubicBezTo>
                  <a:pt x="13077" y="57137"/>
                  <a:pt x="19326" y="64419"/>
                  <a:pt x="20574" y="73152"/>
                </a:cubicBezTo>
                <a:cubicBezTo>
                  <a:pt x="21900" y="82433"/>
                  <a:pt x="16383" y="91589"/>
                  <a:pt x="16383" y="100965"/>
                </a:cubicBezTo>
                <a:cubicBezTo>
                  <a:pt x="16383" y="115426"/>
                  <a:pt x="28184" y="131084"/>
                  <a:pt x="21717" y="144018"/>
                </a:cubicBezTo>
              </a:path>
            </a:pathLst>
          </a:custGeom>
          <a:noFill/>
          <a:ln cap="flat" cmpd="sng" w="19050">
            <a:solidFill>
              <a:schemeClr val="accent3"/>
            </a:solidFill>
            <a:prstDash val="dash"/>
            <a:round/>
            <a:headEnd len="med" w="med" type="none"/>
            <a:tailEnd len="med" w="med" type="none"/>
          </a:ln>
        </p:spPr>
      </p:sp>
      <p:grpSp>
        <p:nvGrpSpPr>
          <p:cNvPr id="824" name="Google Shape;824;p21"/>
          <p:cNvGrpSpPr/>
          <p:nvPr/>
        </p:nvGrpSpPr>
        <p:grpSpPr>
          <a:xfrm>
            <a:off x="294125" y="3672825"/>
            <a:ext cx="323450" cy="774200"/>
            <a:chOff x="3293575" y="2432875"/>
            <a:chExt cx="323450" cy="774200"/>
          </a:xfrm>
        </p:grpSpPr>
        <p:sp>
          <p:nvSpPr>
            <p:cNvPr id="825" name="Google Shape;825;p21"/>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
    <p:spTree>
      <p:nvGrpSpPr>
        <p:cNvPr id="829" name="Shape 829"/>
        <p:cNvGrpSpPr/>
        <p:nvPr/>
      </p:nvGrpSpPr>
      <p:grpSpPr>
        <a:xfrm>
          <a:off x="0" y="0"/>
          <a:ext cx="0" cy="0"/>
          <a:chOff x="0" y="0"/>
          <a:chExt cx="0" cy="0"/>
        </a:xfrm>
      </p:grpSpPr>
      <p:pic>
        <p:nvPicPr>
          <p:cNvPr id="830" name="Google Shape;830;p22"/>
          <p:cNvPicPr preferRelativeResize="0"/>
          <p:nvPr/>
        </p:nvPicPr>
        <p:blipFill rotWithShape="1">
          <a:blip r:embed="rId2">
            <a:alphaModFix/>
          </a:blip>
          <a:srcRect b="82613" l="6181" r="2909" t="1068"/>
          <a:stretch/>
        </p:blipFill>
        <p:spPr>
          <a:xfrm rot="-5400000">
            <a:off x="7111388" y="3110888"/>
            <a:ext cx="3364024" cy="701201"/>
          </a:xfrm>
          <a:prstGeom prst="rect">
            <a:avLst/>
          </a:prstGeom>
          <a:noFill/>
          <a:ln>
            <a:noFill/>
          </a:ln>
        </p:spPr>
      </p:pic>
      <p:sp>
        <p:nvSpPr>
          <p:cNvPr id="831" name="Google Shape;831;p22"/>
          <p:cNvSpPr/>
          <p:nvPr/>
        </p:nvSpPr>
        <p:spPr>
          <a:xfrm flipH="1">
            <a:off x="6743700" y="15500"/>
            <a:ext cx="2400300" cy="2590800"/>
          </a:xfrm>
          <a:custGeom>
            <a:rect b="b" l="l" r="r" t="t"/>
            <a:pathLst>
              <a:path extrusionOk="0" h="103632" w="96012">
                <a:moveTo>
                  <a:pt x="0" y="103632"/>
                </a:moveTo>
                <a:cubicBezTo>
                  <a:pt x="719" y="98600"/>
                  <a:pt x="1156" y="93320"/>
                  <a:pt x="3429" y="88773"/>
                </a:cubicBezTo>
                <a:cubicBezTo>
                  <a:pt x="6375" y="82882"/>
                  <a:pt x="12541" y="78686"/>
                  <a:pt x="14478" y="72390"/>
                </a:cubicBezTo>
                <a:cubicBezTo>
                  <a:pt x="17198" y="63549"/>
                  <a:pt x="15744" y="53733"/>
                  <a:pt x="18669" y="44958"/>
                </a:cubicBezTo>
                <a:cubicBezTo>
                  <a:pt x="20240" y="40245"/>
                  <a:pt x="24114" y="36645"/>
                  <a:pt x="26670" y="32385"/>
                </a:cubicBezTo>
                <a:cubicBezTo>
                  <a:pt x="30682" y="25698"/>
                  <a:pt x="34529" y="18395"/>
                  <a:pt x="40767" y="13716"/>
                </a:cubicBezTo>
                <a:cubicBezTo>
                  <a:pt x="51341" y="5785"/>
                  <a:pt x="67306" y="14061"/>
                  <a:pt x="80391" y="12192"/>
                </a:cubicBezTo>
                <a:cubicBezTo>
                  <a:pt x="86930" y="11258"/>
                  <a:pt x="93058" y="5908"/>
                  <a:pt x="96012" y="0"/>
                </a:cubicBezTo>
              </a:path>
            </a:pathLst>
          </a:custGeom>
          <a:noFill/>
          <a:ln cap="flat" cmpd="sng" w="19050">
            <a:solidFill>
              <a:schemeClr val="accent3"/>
            </a:solidFill>
            <a:prstDash val="dash"/>
            <a:round/>
            <a:headEnd len="med" w="med" type="none"/>
            <a:tailEnd len="med" w="med" type="none"/>
          </a:ln>
        </p:spPr>
      </p:sp>
      <p:sp>
        <p:nvSpPr>
          <p:cNvPr id="832" name="Google Shape;832;p22"/>
          <p:cNvSpPr txBox="1"/>
          <p:nvPr>
            <p:ph idx="1" type="subTitle"/>
          </p:nvPr>
        </p:nvSpPr>
        <p:spPr>
          <a:xfrm>
            <a:off x="1284750" y="1804837"/>
            <a:ext cx="14082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33" name="Google Shape;833;p22"/>
          <p:cNvSpPr txBox="1"/>
          <p:nvPr>
            <p:ph idx="2" type="subTitle"/>
          </p:nvPr>
        </p:nvSpPr>
        <p:spPr>
          <a:xfrm>
            <a:off x="1093200" y="2191199"/>
            <a:ext cx="1791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34" name="Google Shape;834;p22"/>
          <p:cNvSpPr txBox="1"/>
          <p:nvPr>
            <p:ph idx="3" type="subTitle"/>
          </p:nvPr>
        </p:nvSpPr>
        <p:spPr>
          <a:xfrm>
            <a:off x="3869250" y="1804837"/>
            <a:ext cx="14055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35" name="Google Shape;835;p22"/>
          <p:cNvSpPr txBox="1"/>
          <p:nvPr>
            <p:ph idx="4" type="subTitle"/>
          </p:nvPr>
        </p:nvSpPr>
        <p:spPr>
          <a:xfrm>
            <a:off x="3674700" y="2191199"/>
            <a:ext cx="17946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36" name="Google Shape;836;p22"/>
          <p:cNvSpPr txBox="1"/>
          <p:nvPr>
            <p:ph idx="5" type="subTitle"/>
          </p:nvPr>
        </p:nvSpPr>
        <p:spPr>
          <a:xfrm>
            <a:off x="6431100" y="1804837"/>
            <a:ext cx="14055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37" name="Google Shape;837;p22"/>
          <p:cNvSpPr txBox="1"/>
          <p:nvPr>
            <p:ph idx="6" type="subTitle"/>
          </p:nvPr>
        </p:nvSpPr>
        <p:spPr>
          <a:xfrm>
            <a:off x="6236550" y="2191199"/>
            <a:ext cx="17946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38" name="Google Shape;838;p22"/>
          <p:cNvSpPr txBox="1"/>
          <p:nvPr>
            <p:ph idx="7" type="subTitle"/>
          </p:nvPr>
        </p:nvSpPr>
        <p:spPr>
          <a:xfrm>
            <a:off x="1286100" y="3709837"/>
            <a:ext cx="14055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39" name="Google Shape;839;p22"/>
          <p:cNvSpPr txBox="1"/>
          <p:nvPr>
            <p:ph idx="8" type="subTitle"/>
          </p:nvPr>
        </p:nvSpPr>
        <p:spPr>
          <a:xfrm>
            <a:off x="1091550" y="4134299"/>
            <a:ext cx="1794600" cy="2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40" name="Google Shape;840;p22"/>
          <p:cNvSpPr txBox="1"/>
          <p:nvPr>
            <p:ph idx="9" type="subTitle"/>
          </p:nvPr>
        </p:nvSpPr>
        <p:spPr>
          <a:xfrm>
            <a:off x="3869250" y="3709837"/>
            <a:ext cx="14055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41" name="Google Shape;841;p22"/>
          <p:cNvSpPr txBox="1"/>
          <p:nvPr>
            <p:ph idx="13" type="subTitle"/>
          </p:nvPr>
        </p:nvSpPr>
        <p:spPr>
          <a:xfrm>
            <a:off x="3674700" y="4134299"/>
            <a:ext cx="1794600" cy="2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42" name="Google Shape;842;p22"/>
          <p:cNvSpPr txBox="1"/>
          <p:nvPr>
            <p:ph idx="14" type="subTitle"/>
          </p:nvPr>
        </p:nvSpPr>
        <p:spPr>
          <a:xfrm>
            <a:off x="6431100" y="3709837"/>
            <a:ext cx="1405500" cy="22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43" name="Google Shape;843;p22"/>
          <p:cNvSpPr txBox="1"/>
          <p:nvPr>
            <p:ph idx="15" type="subTitle"/>
          </p:nvPr>
        </p:nvSpPr>
        <p:spPr>
          <a:xfrm>
            <a:off x="6236550" y="4134299"/>
            <a:ext cx="1794600" cy="27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844" name="Google Shape;844;p22"/>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Dosis"/>
              <a:buNone/>
              <a:defRPr b="1"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845" name="Google Shape;845;p22"/>
          <p:cNvGrpSpPr/>
          <p:nvPr/>
        </p:nvGrpSpPr>
        <p:grpSpPr>
          <a:xfrm flipH="1" rot="10800000">
            <a:off x="154002" y="133409"/>
            <a:ext cx="323457" cy="821341"/>
            <a:chOff x="3506650" y="4144275"/>
            <a:chExt cx="163975" cy="416375"/>
          </a:xfrm>
        </p:grpSpPr>
        <p:sp>
          <p:nvSpPr>
            <p:cNvPr id="846" name="Google Shape;846;p22"/>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22"/>
          <p:cNvSpPr/>
          <p:nvPr/>
        </p:nvSpPr>
        <p:spPr>
          <a:xfrm flipH="1" rot="10800000">
            <a:off x="-1828800" y="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2"/>
          <p:cNvSpPr/>
          <p:nvPr/>
        </p:nvSpPr>
        <p:spPr>
          <a:xfrm flipH="1">
            <a:off x="7569200" y="0"/>
            <a:ext cx="4622795" cy="3400387"/>
          </a:xfrm>
          <a:custGeom>
            <a:rect b="b" l="l" r="r" t="t"/>
            <a:pathLst>
              <a:path extrusionOk="0" h="25614" w="34822">
                <a:moveTo>
                  <a:pt x="1" y="0"/>
                </a:moveTo>
                <a:lnTo>
                  <a:pt x="19" y="313"/>
                </a:lnTo>
                <a:lnTo>
                  <a:pt x="19" y="25301"/>
                </a:lnTo>
                <a:lnTo>
                  <a:pt x="19" y="25503"/>
                </a:lnTo>
                <a:lnTo>
                  <a:pt x="38" y="25614"/>
                </a:lnTo>
                <a:lnTo>
                  <a:pt x="74" y="25596"/>
                </a:lnTo>
                <a:lnTo>
                  <a:pt x="222" y="25448"/>
                </a:lnTo>
                <a:lnTo>
                  <a:pt x="516" y="25098"/>
                </a:lnTo>
                <a:lnTo>
                  <a:pt x="793" y="24767"/>
                </a:lnTo>
                <a:lnTo>
                  <a:pt x="1050" y="24417"/>
                </a:lnTo>
                <a:lnTo>
                  <a:pt x="1271" y="24049"/>
                </a:lnTo>
                <a:lnTo>
                  <a:pt x="1492" y="23699"/>
                </a:lnTo>
                <a:lnTo>
                  <a:pt x="1695" y="23312"/>
                </a:lnTo>
                <a:lnTo>
                  <a:pt x="1879" y="22944"/>
                </a:lnTo>
                <a:lnTo>
                  <a:pt x="2045" y="22557"/>
                </a:lnTo>
                <a:lnTo>
                  <a:pt x="2192" y="22152"/>
                </a:lnTo>
                <a:lnTo>
                  <a:pt x="2321" y="21765"/>
                </a:lnTo>
                <a:lnTo>
                  <a:pt x="2431" y="21360"/>
                </a:lnTo>
                <a:lnTo>
                  <a:pt x="2524" y="20937"/>
                </a:lnTo>
                <a:lnTo>
                  <a:pt x="2597" y="20513"/>
                </a:lnTo>
                <a:lnTo>
                  <a:pt x="2671" y="20090"/>
                </a:lnTo>
                <a:lnTo>
                  <a:pt x="2708" y="19666"/>
                </a:lnTo>
                <a:lnTo>
                  <a:pt x="2744" y="19224"/>
                </a:lnTo>
                <a:lnTo>
                  <a:pt x="2763" y="18635"/>
                </a:lnTo>
                <a:lnTo>
                  <a:pt x="2744" y="18064"/>
                </a:lnTo>
                <a:lnTo>
                  <a:pt x="2726" y="17493"/>
                </a:lnTo>
                <a:lnTo>
                  <a:pt x="2671" y="16923"/>
                </a:lnTo>
                <a:lnTo>
                  <a:pt x="2616" y="16352"/>
                </a:lnTo>
                <a:lnTo>
                  <a:pt x="2524" y="15781"/>
                </a:lnTo>
                <a:lnTo>
                  <a:pt x="2339" y="14639"/>
                </a:lnTo>
                <a:lnTo>
                  <a:pt x="2155" y="13571"/>
                </a:lnTo>
                <a:lnTo>
                  <a:pt x="1990" y="12522"/>
                </a:lnTo>
                <a:lnTo>
                  <a:pt x="1916" y="11988"/>
                </a:lnTo>
                <a:lnTo>
                  <a:pt x="1842" y="11454"/>
                </a:lnTo>
                <a:lnTo>
                  <a:pt x="1787" y="10920"/>
                </a:lnTo>
                <a:lnTo>
                  <a:pt x="1769" y="10386"/>
                </a:lnTo>
                <a:lnTo>
                  <a:pt x="1750" y="9981"/>
                </a:lnTo>
                <a:lnTo>
                  <a:pt x="1732" y="9557"/>
                </a:lnTo>
                <a:lnTo>
                  <a:pt x="1750" y="9152"/>
                </a:lnTo>
                <a:lnTo>
                  <a:pt x="1769" y="8747"/>
                </a:lnTo>
                <a:lnTo>
                  <a:pt x="1805" y="8342"/>
                </a:lnTo>
                <a:lnTo>
                  <a:pt x="1861" y="7937"/>
                </a:lnTo>
                <a:lnTo>
                  <a:pt x="1916" y="7532"/>
                </a:lnTo>
                <a:lnTo>
                  <a:pt x="2008" y="7126"/>
                </a:lnTo>
                <a:lnTo>
                  <a:pt x="2100" y="6813"/>
                </a:lnTo>
                <a:lnTo>
                  <a:pt x="2210" y="6500"/>
                </a:lnTo>
                <a:lnTo>
                  <a:pt x="2321" y="6187"/>
                </a:lnTo>
                <a:lnTo>
                  <a:pt x="2450" y="5893"/>
                </a:lnTo>
                <a:lnTo>
                  <a:pt x="2579" y="5616"/>
                </a:lnTo>
                <a:lnTo>
                  <a:pt x="2744" y="5340"/>
                </a:lnTo>
                <a:lnTo>
                  <a:pt x="2910" y="5082"/>
                </a:lnTo>
                <a:lnTo>
                  <a:pt x="3094" y="4843"/>
                </a:lnTo>
                <a:lnTo>
                  <a:pt x="3297" y="4604"/>
                </a:lnTo>
                <a:lnTo>
                  <a:pt x="3499" y="4364"/>
                </a:lnTo>
                <a:lnTo>
                  <a:pt x="3720" y="4162"/>
                </a:lnTo>
                <a:lnTo>
                  <a:pt x="3960" y="3959"/>
                </a:lnTo>
                <a:lnTo>
                  <a:pt x="4218" y="3757"/>
                </a:lnTo>
                <a:lnTo>
                  <a:pt x="4475" y="3573"/>
                </a:lnTo>
                <a:lnTo>
                  <a:pt x="4770" y="3407"/>
                </a:lnTo>
                <a:lnTo>
                  <a:pt x="5065" y="3241"/>
                </a:lnTo>
                <a:lnTo>
                  <a:pt x="5470" y="3057"/>
                </a:lnTo>
                <a:lnTo>
                  <a:pt x="5893" y="2891"/>
                </a:lnTo>
                <a:lnTo>
                  <a:pt x="6317" y="2744"/>
                </a:lnTo>
                <a:lnTo>
                  <a:pt x="6759" y="2633"/>
                </a:lnTo>
                <a:lnTo>
                  <a:pt x="7182" y="2523"/>
                </a:lnTo>
                <a:lnTo>
                  <a:pt x="7624" y="2449"/>
                </a:lnTo>
                <a:lnTo>
                  <a:pt x="8084" y="2394"/>
                </a:lnTo>
                <a:lnTo>
                  <a:pt x="8526" y="2376"/>
                </a:lnTo>
                <a:lnTo>
                  <a:pt x="9005" y="2357"/>
                </a:lnTo>
                <a:lnTo>
                  <a:pt x="9484" y="2376"/>
                </a:lnTo>
                <a:lnTo>
                  <a:pt x="9963" y="2431"/>
                </a:lnTo>
                <a:lnTo>
                  <a:pt x="10423" y="2486"/>
                </a:lnTo>
                <a:lnTo>
                  <a:pt x="10883" y="2597"/>
                </a:lnTo>
                <a:lnTo>
                  <a:pt x="11344" y="2707"/>
                </a:lnTo>
                <a:lnTo>
                  <a:pt x="11804" y="2836"/>
                </a:lnTo>
                <a:lnTo>
                  <a:pt x="12264" y="3002"/>
                </a:lnTo>
                <a:lnTo>
                  <a:pt x="12706" y="3186"/>
                </a:lnTo>
                <a:lnTo>
                  <a:pt x="13130" y="3370"/>
                </a:lnTo>
                <a:lnTo>
                  <a:pt x="13572" y="3573"/>
                </a:lnTo>
                <a:lnTo>
                  <a:pt x="13977" y="3812"/>
                </a:lnTo>
                <a:lnTo>
                  <a:pt x="14400" y="4033"/>
                </a:lnTo>
                <a:lnTo>
                  <a:pt x="14787" y="4291"/>
                </a:lnTo>
                <a:lnTo>
                  <a:pt x="15192" y="4548"/>
                </a:lnTo>
                <a:lnTo>
                  <a:pt x="15579" y="4825"/>
                </a:lnTo>
                <a:lnTo>
                  <a:pt x="16886" y="5782"/>
                </a:lnTo>
                <a:lnTo>
                  <a:pt x="18175" y="6758"/>
                </a:lnTo>
                <a:lnTo>
                  <a:pt x="18801" y="7218"/>
                </a:lnTo>
                <a:lnTo>
                  <a:pt x="19446" y="7679"/>
                </a:lnTo>
                <a:lnTo>
                  <a:pt x="20109" y="8102"/>
                </a:lnTo>
                <a:lnTo>
                  <a:pt x="20790" y="8507"/>
                </a:lnTo>
                <a:lnTo>
                  <a:pt x="21177" y="8710"/>
                </a:lnTo>
                <a:lnTo>
                  <a:pt x="21545" y="8894"/>
                </a:lnTo>
                <a:lnTo>
                  <a:pt x="21932" y="9060"/>
                </a:lnTo>
                <a:lnTo>
                  <a:pt x="22318" y="9207"/>
                </a:lnTo>
                <a:lnTo>
                  <a:pt x="22705" y="9355"/>
                </a:lnTo>
                <a:lnTo>
                  <a:pt x="23110" y="9465"/>
                </a:lnTo>
                <a:lnTo>
                  <a:pt x="23497" y="9557"/>
                </a:lnTo>
                <a:lnTo>
                  <a:pt x="23902" y="9649"/>
                </a:lnTo>
                <a:lnTo>
                  <a:pt x="24289" y="9723"/>
                </a:lnTo>
                <a:lnTo>
                  <a:pt x="24694" y="9760"/>
                </a:lnTo>
                <a:lnTo>
                  <a:pt x="25117" y="9796"/>
                </a:lnTo>
                <a:lnTo>
                  <a:pt x="25522" y="9815"/>
                </a:lnTo>
                <a:lnTo>
                  <a:pt x="25927" y="9815"/>
                </a:lnTo>
                <a:lnTo>
                  <a:pt x="26351" y="9778"/>
                </a:lnTo>
                <a:lnTo>
                  <a:pt x="26775" y="9741"/>
                </a:lnTo>
                <a:lnTo>
                  <a:pt x="27198" y="9686"/>
                </a:lnTo>
                <a:lnTo>
                  <a:pt x="27677" y="9594"/>
                </a:lnTo>
                <a:lnTo>
                  <a:pt x="28137" y="9483"/>
                </a:lnTo>
                <a:lnTo>
                  <a:pt x="28579" y="9336"/>
                </a:lnTo>
                <a:lnTo>
                  <a:pt x="29021" y="9170"/>
                </a:lnTo>
                <a:lnTo>
                  <a:pt x="29463" y="8986"/>
                </a:lnTo>
                <a:lnTo>
                  <a:pt x="29886" y="8765"/>
                </a:lnTo>
                <a:lnTo>
                  <a:pt x="30292" y="8526"/>
                </a:lnTo>
                <a:lnTo>
                  <a:pt x="30697" y="8250"/>
                </a:lnTo>
                <a:lnTo>
                  <a:pt x="31102" y="7937"/>
                </a:lnTo>
                <a:lnTo>
                  <a:pt x="31470" y="7587"/>
                </a:lnTo>
                <a:lnTo>
                  <a:pt x="31838" y="7237"/>
                </a:lnTo>
                <a:lnTo>
                  <a:pt x="32170" y="6850"/>
                </a:lnTo>
                <a:lnTo>
                  <a:pt x="32464" y="6445"/>
                </a:lnTo>
                <a:lnTo>
                  <a:pt x="32759" y="6040"/>
                </a:lnTo>
                <a:lnTo>
                  <a:pt x="33017" y="5598"/>
                </a:lnTo>
                <a:lnTo>
                  <a:pt x="33275" y="5156"/>
                </a:lnTo>
                <a:lnTo>
                  <a:pt x="33514" y="4659"/>
                </a:lnTo>
                <a:lnTo>
                  <a:pt x="33735" y="4180"/>
                </a:lnTo>
                <a:lnTo>
                  <a:pt x="33919" y="3683"/>
                </a:lnTo>
                <a:lnTo>
                  <a:pt x="34103" y="3167"/>
                </a:lnTo>
                <a:lnTo>
                  <a:pt x="34251" y="2652"/>
                </a:lnTo>
                <a:lnTo>
                  <a:pt x="34398" y="2136"/>
                </a:lnTo>
                <a:lnTo>
                  <a:pt x="34508" y="1621"/>
                </a:lnTo>
                <a:lnTo>
                  <a:pt x="34619" y="1087"/>
                </a:lnTo>
                <a:lnTo>
                  <a:pt x="34821" y="0"/>
                </a:lnTo>
                <a:close/>
              </a:path>
            </a:pathLst>
          </a:custGeom>
          <a:solidFill>
            <a:schemeClr val="accent1"/>
          </a:solidFill>
          <a:ln>
            <a:noFill/>
          </a:ln>
          <a:effectLst>
            <a:outerShdw rotWithShape="0" algn="bl" dir="7980000" dist="10477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22"/>
          <p:cNvPicPr preferRelativeResize="0"/>
          <p:nvPr/>
        </p:nvPicPr>
        <p:blipFill rotWithShape="1">
          <a:blip r:embed="rId2">
            <a:alphaModFix/>
          </a:blip>
          <a:srcRect b="1021" l="6181" r="2909" t="82660"/>
          <a:stretch/>
        </p:blipFill>
        <p:spPr>
          <a:xfrm rot="-5400000">
            <a:off x="-1319387" y="3110888"/>
            <a:ext cx="3364024" cy="701201"/>
          </a:xfrm>
          <a:prstGeom prst="rect">
            <a:avLst/>
          </a:prstGeom>
          <a:noFill/>
          <a:ln>
            <a:noFill/>
          </a:ln>
        </p:spPr>
      </p:pic>
      <p:grpSp>
        <p:nvGrpSpPr>
          <p:cNvPr id="851" name="Google Shape;851;p22"/>
          <p:cNvGrpSpPr/>
          <p:nvPr/>
        </p:nvGrpSpPr>
        <p:grpSpPr>
          <a:xfrm>
            <a:off x="7586238" y="4704175"/>
            <a:ext cx="1557750" cy="350700"/>
            <a:chOff x="4739775" y="4183625"/>
            <a:chExt cx="1557750" cy="350700"/>
          </a:xfrm>
        </p:grpSpPr>
        <p:sp>
          <p:nvSpPr>
            <p:cNvPr id="852" name="Google Shape;852;p22"/>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2"/>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22"/>
          <p:cNvGrpSpPr/>
          <p:nvPr/>
        </p:nvGrpSpPr>
        <p:grpSpPr>
          <a:xfrm>
            <a:off x="-10" y="10"/>
            <a:ext cx="490206" cy="833986"/>
            <a:chOff x="4216950" y="2235875"/>
            <a:chExt cx="227400" cy="386875"/>
          </a:xfrm>
        </p:grpSpPr>
        <p:sp>
          <p:nvSpPr>
            <p:cNvPr id="855" name="Google Shape;855;p22"/>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2"/>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2"/>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2"/>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2"/>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2"/>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2"/>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2"/>
          <p:cNvGrpSpPr/>
          <p:nvPr/>
        </p:nvGrpSpPr>
        <p:grpSpPr>
          <a:xfrm rot="-605039">
            <a:off x="8755241" y="1979557"/>
            <a:ext cx="323466" cy="774238"/>
            <a:chOff x="3293575" y="2432875"/>
            <a:chExt cx="323450" cy="774200"/>
          </a:xfrm>
        </p:grpSpPr>
        <p:sp>
          <p:nvSpPr>
            <p:cNvPr id="896" name="Google Shape;896;p22"/>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2"/>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2"/>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22"/>
          <p:cNvGrpSpPr/>
          <p:nvPr/>
        </p:nvGrpSpPr>
        <p:grpSpPr>
          <a:xfrm>
            <a:off x="-10" y="2055535"/>
            <a:ext cx="490206" cy="833986"/>
            <a:chOff x="4216950" y="2235875"/>
            <a:chExt cx="227400" cy="386875"/>
          </a:xfrm>
        </p:grpSpPr>
        <p:sp>
          <p:nvSpPr>
            <p:cNvPr id="901" name="Google Shape;901;p22"/>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2"/>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2"/>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2"/>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2"/>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2"/>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2"/>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2"/>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2"/>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2"/>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2"/>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2"/>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2"/>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2"/>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2"/>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2"/>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3_2">
    <p:spTree>
      <p:nvGrpSpPr>
        <p:cNvPr id="941" name="Shape 941"/>
        <p:cNvGrpSpPr/>
        <p:nvPr/>
      </p:nvGrpSpPr>
      <p:grpSpPr>
        <a:xfrm>
          <a:off x="0" y="0"/>
          <a:ext cx="0" cy="0"/>
          <a:chOff x="0" y="0"/>
          <a:chExt cx="0" cy="0"/>
        </a:xfrm>
      </p:grpSpPr>
      <p:sp>
        <p:nvSpPr>
          <p:cNvPr id="942" name="Google Shape;942;p23"/>
          <p:cNvSpPr txBox="1"/>
          <p:nvPr>
            <p:ph idx="1" type="subTitle"/>
          </p:nvPr>
        </p:nvSpPr>
        <p:spPr>
          <a:xfrm>
            <a:off x="2091675" y="1330968"/>
            <a:ext cx="1408200" cy="22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3" name="Google Shape;943;p23"/>
          <p:cNvSpPr txBox="1"/>
          <p:nvPr>
            <p:ph idx="2" type="subTitle"/>
          </p:nvPr>
        </p:nvSpPr>
        <p:spPr>
          <a:xfrm>
            <a:off x="2091675" y="1714949"/>
            <a:ext cx="17913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44" name="Google Shape;944;p23"/>
          <p:cNvSpPr txBox="1"/>
          <p:nvPr>
            <p:ph idx="3" type="subTitle"/>
          </p:nvPr>
        </p:nvSpPr>
        <p:spPr>
          <a:xfrm>
            <a:off x="2091675" y="2473968"/>
            <a:ext cx="1405500" cy="22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5" name="Google Shape;945;p23"/>
          <p:cNvSpPr txBox="1"/>
          <p:nvPr>
            <p:ph idx="4" type="subTitle"/>
          </p:nvPr>
        </p:nvSpPr>
        <p:spPr>
          <a:xfrm>
            <a:off x="2091675" y="2850549"/>
            <a:ext cx="17946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46" name="Google Shape;946;p23"/>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Dosis"/>
              <a:buNone/>
              <a:defRPr b="1" sz="2800"/>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grpSp>
        <p:nvGrpSpPr>
          <p:cNvPr id="947" name="Google Shape;947;p23"/>
          <p:cNvGrpSpPr/>
          <p:nvPr/>
        </p:nvGrpSpPr>
        <p:grpSpPr>
          <a:xfrm flipH="1" rot="10800000">
            <a:off x="154002" y="133409"/>
            <a:ext cx="323457" cy="821341"/>
            <a:chOff x="3506650" y="4144275"/>
            <a:chExt cx="163975" cy="416375"/>
          </a:xfrm>
        </p:grpSpPr>
        <p:sp>
          <p:nvSpPr>
            <p:cNvPr id="948" name="Google Shape;948;p23"/>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3"/>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23"/>
          <p:cNvSpPr/>
          <p:nvPr/>
        </p:nvSpPr>
        <p:spPr>
          <a:xfrm rot="10800000">
            <a:off x="7342015" y="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3"/>
          <p:cNvSpPr/>
          <p:nvPr/>
        </p:nvSpPr>
        <p:spPr>
          <a:xfrm>
            <a:off x="-3581400" y="0"/>
            <a:ext cx="4622795" cy="3400387"/>
          </a:xfrm>
          <a:custGeom>
            <a:rect b="b" l="l" r="r" t="t"/>
            <a:pathLst>
              <a:path extrusionOk="0" h="25614" w="34822">
                <a:moveTo>
                  <a:pt x="1" y="0"/>
                </a:moveTo>
                <a:lnTo>
                  <a:pt x="19" y="313"/>
                </a:lnTo>
                <a:lnTo>
                  <a:pt x="19" y="25301"/>
                </a:lnTo>
                <a:lnTo>
                  <a:pt x="19" y="25503"/>
                </a:lnTo>
                <a:lnTo>
                  <a:pt x="38" y="25614"/>
                </a:lnTo>
                <a:lnTo>
                  <a:pt x="74" y="25596"/>
                </a:lnTo>
                <a:lnTo>
                  <a:pt x="222" y="25448"/>
                </a:lnTo>
                <a:lnTo>
                  <a:pt x="516" y="25098"/>
                </a:lnTo>
                <a:lnTo>
                  <a:pt x="793" y="24767"/>
                </a:lnTo>
                <a:lnTo>
                  <a:pt x="1050" y="24417"/>
                </a:lnTo>
                <a:lnTo>
                  <a:pt x="1271" y="24049"/>
                </a:lnTo>
                <a:lnTo>
                  <a:pt x="1492" y="23699"/>
                </a:lnTo>
                <a:lnTo>
                  <a:pt x="1695" y="23312"/>
                </a:lnTo>
                <a:lnTo>
                  <a:pt x="1879" y="22944"/>
                </a:lnTo>
                <a:lnTo>
                  <a:pt x="2045" y="22557"/>
                </a:lnTo>
                <a:lnTo>
                  <a:pt x="2192" y="22152"/>
                </a:lnTo>
                <a:lnTo>
                  <a:pt x="2321" y="21765"/>
                </a:lnTo>
                <a:lnTo>
                  <a:pt x="2431" y="21360"/>
                </a:lnTo>
                <a:lnTo>
                  <a:pt x="2524" y="20937"/>
                </a:lnTo>
                <a:lnTo>
                  <a:pt x="2597" y="20513"/>
                </a:lnTo>
                <a:lnTo>
                  <a:pt x="2671" y="20090"/>
                </a:lnTo>
                <a:lnTo>
                  <a:pt x="2708" y="19666"/>
                </a:lnTo>
                <a:lnTo>
                  <a:pt x="2744" y="19224"/>
                </a:lnTo>
                <a:lnTo>
                  <a:pt x="2763" y="18635"/>
                </a:lnTo>
                <a:lnTo>
                  <a:pt x="2744" y="18064"/>
                </a:lnTo>
                <a:lnTo>
                  <a:pt x="2726" y="17493"/>
                </a:lnTo>
                <a:lnTo>
                  <a:pt x="2671" y="16923"/>
                </a:lnTo>
                <a:lnTo>
                  <a:pt x="2616" y="16352"/>
                </a:lnTo>
                <a:lnTo>
                  <a:pt x="2524" y="15781"/>
                </a:lnTo>
                <a:lnTo>
                  <a:pt x="2339" y="14639"/>
                </a:lnTo>
                <a:lnTo>
                  <a:pt x="2155" y="13571"/>
                </a:lnTo>
                <a:lnTo>
                  <a:pt x="1990" y="12522"/>
                </a:lnTo>
                <a:lnTo>
                  <a:pt x="1916" y="11988"/>
                </a:lnTo>
                <a:lnTo>
                  <a:pt x="1842" y="11454"/>
                </a:lnTo>
                <a:lnTo>
                  <a:pt x="1787" y="10920"/>
                </a:lnTo>
                <a:lnTo>
                  <a:pt x="1769" y="10386"/>
                </a:lnTo>
                <a:lnTo>
                  <a:pt x="1750" y="9981"/>
                </a:lnTo>
                <a:lnTo>
                  <a:pt x="1732" y="9557"/>
                </a:lnTo>
                <a:lnTo>
                  <a:pt x="1750" y="9152"/>
                </a:lnTo>
                <a:lnTo>
                  <a:pt x="1769" y="8747"/>
                </a:lnTo>
                <a:lnTo>
                  <a:pt x="1805" y="8342"/>
                </a:lnTo>
                <a:lnTo>
                  <a:pt x="1861" y="7937"/>
                </a:lnTo>
                <a:lnTo>
                  <a:pt x="1916" y="7532"/>
                </a:lnTo>
                <a:lnTo>
                  <a:pt x="2008" y="7126"/>
                </a:lnTo>
                <a:lnTo>
                  <a:pt x="2100" y="6813"/>
                </a:lnTo>
                <a:lnTo>
                  <a:pt x="2210" y="6500"/>
                </a:lnTo>
                <a:lnTo>
                  <a:pt x="2321" y="6187"/>
                </a:lnTo>
                <a:lnTo>
                  <a:pt x="2450" y="5893"/>
                </a:lnTo>
                <a:lnTo>
                  <a:pt x="2579" y="5616"/>
                </a:lnTo>
                <a:lnTo>
                  <a:pt x="2744" y="5340"/>
                </a:lnTo>
                <a:lnTo>
                  <a:pt x="2910" y="5082"/>
                </a:lnTo>
                <a:lnTo>
                  <a:pt x="3094" y="4843"/>
                </a:lnTo>
                <a:lnTo>
                  <a:pt x="3297" y="4604"/>
                </a:lnTo>
                <a:lnTo>
                  <a:pt x="3499" y="4364"/>
                </a:lnTo>
                <a:lnTo>
                  <a:pt x="3720" y="4162"/>
                </a:lnTo>
                <a:lnTo>
                  <a:pt x="3960" y="3959"/>
                </a:lnTo>
                <a:lnTo>
                  <a:pt x="4218" y="3757"/>
                </a:lnTo>
                <a:lnTo>
                  <a:pt x="4475" y="3573"/>
                </a:lnTo>
                <a:lnTo>
                  <a:pt x="4770" y="3407"/>
                </a:lnTo>
                <a:lnTo>
                  <a:pt x="5065" y="3241"/>
                </a:lnTo>
                <a:lnTo>
                  <a:pt x="5470" y="3057"/>
                </a:lnTo>
                <a:lnTo>
                  <a:pt x="5893" y="2891"/>
                </a:lnTo>
                <a:lnTo>
                  <a:pt x="6317" y="2744"/>
                </a:lnTo>
                <a:lnTo>
                  <a:pt x="6759" y="2633"/>
                </a:lnTo>
                <a:lnTo>
                  <a:pt x="7182" y="2523"/>
                </a:lnTo>
                <a:lnTo>
                  <a:pt x="7624" y="2449"/>
                </a:lnTo>
                <a:lnTo>
                  <a:pt x="8084" y="2394"/>
                </a:lnTo>
                <a:lnTo>
                  <a:pt x="8526" y="2376"/>
                </a:lnTo>
                <a:lnTo>
                  <a:pt x="9005" y="2357"/>
                </a:lnTo>
                <a:lnTo>
                  <a:pt x="9484" y="2376"/>
                </a:lnTo>
                <a:lnTo>
                  <a:pt x="9963" y="2431"/>
                </a:lnTo>
                <a:lnTo>
                  <a:pt x="10423" y="2486"/>
                </a:lnTo>
                <a:lnTo>
                  <a:pt x="10883" y="2597"/>
                </a:lnTo>
                <a:lnTo>
                  <a:pt x="11344" y="2707"/>
                </a:lnTo>
                <a:lnTo>
                  <a:pt x="11804" y="2836"/>
                </a:lnTo>
                <a:lnTo>
                  <a:pt x="12264" y="3002"/>
                </a:lnTo>
                <a:lnTo>
                  <a:pt x="12706" y="3186"/>
                </a:lnTo>
                <a:lnTo>
                  <a:pt x="13130" y="3370"/>
                </a:lnTo>
                <a:lnTo>
                  <a:pt x="13572" y="3573"/>
                </a:lnTo>
                <a:lnTo>
                  <a:pt x="13977" y="3812"/>
                </a:lnTo>
                <a:lnTo>
                  <a:pt x="14400" y="4033"/>
                </a:lnTo>
                <a:lnTo>
                  <a:pt x="14787" y="4291"/>
                </a:lnTo>
                <a:lnTo>
                  <a:pt x="15192" y="4548"/>
                </a:lnTo>
                <a:lnTo>
                  <a:pt x="15579" y="4825"/>
                </a:lnTo>
                <a:lnTo>
                  <a:pt x="16886" y="5782"/>
                </a:lnTo>
                <a:lnTo>
                  <a:pt x="18175" y="6758"/>
                </a:lnTo>
                <a:lnTo>
                  <a:pt x="18801" y="7218"/>
                </a:lnTo>
                <a:lnTo>
                  <a:pt x="19446" y="7679"/>
                </a:lnTo>
                <a:lnTo>
                  <a:pt x="20109" y="8102"/>
                </a:lnTo>
                <a:lnTo>
                  <a:pt x="20790" y="8507"/>
                </a:lnTo>
                <a:lnTo>
                  <a:pt x="21177" y="8710"/>
                </a:lnTo>
                <a:lnTo>
                  <a:pt x="21545" y="8894"/>
                </a:lnTo>
                <a:lnTo>
                  <a:pt x="21932" y="9060"/>
                </a:lnTo>
                <a:lnTo>
                  <a:pt x="22318" y="9207"/>
                </a:lnTo>
                <a:lnTo>
                  <a:pt x="22705" y="9355"/>
                </a:lnTo>
                <a:lnTo>
                  <a:pt x="23110" y="9465"/>
                </a:lnTo>
                <a:lnTo>
                  <a:pt x="23497" y="9557"/>
                </a:lnTo>
                <a:lnTo>
                  <a:pt x="23902" y="9649"/>
                </a:lnTo>
                <a:lnTo>
                  <a:pt x="24289" y="9723"/>
                </a:lnTo>
                <a:lnTo>
                  <a:pt x="24694" y="9760"/>
                </a:lnTo>
                <a:lnTo>
                  <a:pt x="25117" y="9796"/>
                </a:lnTo>
                <a:lnTo>
                  <a:pt x="25522" y="9815"/>
                </a:lnTo>
                <a:lnTo>
                  <a:pt x="25927" y="9815"/>
                </a:lnTo>
                <a:lnTo>
                  <a:pt x="26351" y="9778"/>
                </a:lnTo>
                <a:lnTo>
                  <a:pt x="26775" y="9741"/>
                </a:lnTo>
                <a:lnTo>
                  <a:pt x="27198" y="9686"/>
                </a:lnTo>
                <a:lnTo>
                  <a:pt x="27677" y="9594"/>
                </a:lnTo>
                <a:lnTo>
                  <a:pt x="28137" y="9483"/>
                </a:lnTo>
                <a:lnTo>
                  <a:pt x="28579" y="9336"/>
                </a:lnTo>
                <a:lnTo>
                  <a:pt x="29021" y="9170"/>
                </a:lnTo>
                <a:lnTo>
                  <a:pt x="29463" y="8986"/>
                </a:lnTo>
                <a:lnTo>
                  <a:pt x="29886" y="8765"/>
                </a:lnTo>
                <a:lnTo>
                  <a:pt x="30292" y="8526"/>
                </a:lnTo>
                <a:lnTo>
                  <a:pt x="30697" y="8250"/>
                </a:lnTo>
                <a:lnTo>
                  <a:pt x="31102" y="7937"/>
                </a:lnTo>
                <a:lnTo>
                  <a:pt x="31470" y="7587"/>
                </a:lnTo>
                <a:lnTo>
                  <a:pt x="31838" y="7237"/>
                </a:lnTo>
                <a:lnTo>
                  <a:pt x="32170" y="6850"/>
                </a:lnTo>
                <a:lnTo>
                  <a:pt x="32464" y="6445"/>
                </a:lnTo>
                <a:lnTo>
                  <a:pt x="32759" y="6040"/>
                </a:lnTo>
                <a:lnTo>
                  <a:pt x="33017" y="5598"/>
                </a:lnTo>
                <a:lnTo>
                  <a:pt x="33275" y="5156"/>
                </a:lnTo>
                <a:lnTo>
                  <a:pt x="33514" y="4659"/>
                </a:lnTo>
                <a:lnTo>
                  <a:pt x="33735" y="4180"/>
                </a:lnTo>
                <a:lnTo>
                  <a:pt x="33919" y="3683"/>
                </a:lnTo>
                <a:lnTo>
                  <a:pt x="34103" y="3167"/>
                </a:lnTo>
                <a:lnTo>
                  <a:pt x="34251" y="2652"/>
                </a:lnTo>
                <a:lnTo>
                  <a:pt x="34398" y="2136"/>
                </a:lnTo>
                <a:lnTo>
                  <a:pt x="34508" y="1621"/>
                </a:lnTo>
                <a:lnTo>
                  <a:pt x="34619" y="1087"/>
                </a:lnTo>
                <a:lnTo>
                  <a:pt x="34821" y="0"/>
                </a:lnTo>
                <a:close/>
              </a:path>
            </a:pathLst>
          </a:custGeom>
          <a:solidFill>
            <a:schemeClr val="accent1"/>
          </a:solidFill>
          <a:ln>
            <a:noFill/>
          </a:ln>
          <a:effectLst>
            <a:outerShdw rotWithShape="0" algn="bl" dir="7980000" dist="10477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23"/>
          <p:cNvPicPr preferRelativeResize="0"/>
          <p:nvPr/>
        </p:nvPicPr>
        <p:blipFill rotWithShape="1">
          <a:blip r:embed="rId2">
            <a:alphaModFix/>
          </a:blip>
          <a:srcRect b="1021" l="6181" r="2909" t="82660"/>
          <a:stretch/>
        </p:blipFill>
        <p:spPr>
          <a:xfrm rot="-5400000">
            <a:off x="-1319387" y="3110888"/>
            <a:ext cx="3364024" cy="701201"/>
          </a:xfrm>
          <a:prstGeom prst="rect">
            <a:avLst/>
          </a:prstGeom>
          <a:noFill/>
          <a:ln>
            <a:noFill/>
          </a:ln>
        </p:spPr>
      </p:pic>
      <p:sp>
        <p:nvSpPr>
          <p:cNvPr id="953" name="Google Shape;953;p23"/>
          <p:cNvSpPr txBox="1"/>
          <p:nvPr>
            <p:ph idx="5" type="subTitle"/>
          </p:nvPr>
        </p:nvSpPr>
        <p:spPr>
          <a:xfrm>
            <a:off x="2091675" y="3636018"/>
            <a:ext cx="1405500" cy="22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4" name="Google Shape;954;p23"/>
          <p:cNvSpPr txBox="1"/>
          <p:nvPr>
            <p:ph idx="6" type="subTitle"/>
          </p:nvPr>
        </p:nvSpPr>
        <p:spPr>
          <a:xfrm>
            <a:off x="2091675" y="4012599"/>
            <a:ext cx="17946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55" name="Google Shape;955;p23"/>
          <p:cNvSpPr txBox="1"/>
          <p:nvPr>
            <p:ph idx="7" type="subTitle"/>
          </p:nvPr>
        </p:nvSpPr>
        <p:spPr>
          <a:xfrm>
            <a:off x="6063600" y="1330968"/>
            <a:ext cx="1408200" cy="22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6" name="Google Shape;956;p23"/>
          <p:cNvSpPr txBox="1"/>
          <p:nvPr>
            <p:ph idx="8" type="subTitle"/>
          </p:nvPr>
        </p:nvSpPr>
        <p:spPr>
          <a:xfrm>
            <a:off x="6063600" y="1714949"/>
            <a:ext cx="17913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57" name="Google Shape;957;p23"/>
          <p:cNvSpPr txBox="1"/>
          <p:nvPr>
            <p:ph idx="9" type="subTitle"/>
          </p:nvPr>
        </p:nvSpPr>
        <p:spPr>
          <a:xfrm>
            <a:off x="6063600" y="2473968"/>
            <a:ext cx="1405500" cy="22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8" name="Google Shape;958;p23"/>
          <p:cNvSpPr txBox="1"/>
          <p:nvPr>
            <p:ph idx="13" type="subTitle"/>
          </p:nvPr>
        </p:nvSpPr>
        <p:spPr>
          <a:xfrm>
            <a:off x="6063600" y="2850549"/>
            <a:ext cx="17946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59" name="Google Shape;959;p23"/>
          <p:cNvSpPr txBox="1"/>
          <p:nvPr>
            <p:ph idx="14" type="subTitle"/>
          </p:nvPr>
        </p:nvSpPr>
        <p:spPr>
          <a:xfrm>
            <a:off x="6063600" y="3636018"/>
            <a:ext cx="1405500" cy="22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latin typeface="Varela Round"/>
                <a:ea typeface="Varela Round"/>
                <a:cs typeface="Varela Round"/>
                <a:sym typeface="Varela Roun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60" name="Google Shape;960;p23"/>
          <p:cNvSpPr txBox="1"/>
          <p:nvPr>
            <p:ph idx="15" type="subTitle"/>
          </p:nvPr>
        </p:nvSpPr>
        <p:spPr>
          <a:xfrm>
            <a:off x="6063600" y="4012599"/>
            <a:ext cx="17946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61" name="Google Shape;961;p23"/>
          <p:cNvSpPr/>
          <p:nvPr/>
        </p:nvSpPr>
        <p:spPr>
          <a:xfrm>
            <a:off x="-17650" y="-34962"/>
            <a:ext cx="2400300" cy="2590800"/>
          </a:xfrm>
          <a:custGeom>
            <a:rect b="b" l="l" r="r" t="t"/>
            <a:pathLst>
              <a:path extrusionOk="0" h="103632" w="96012">
                <a:moveTo>
                  <a:pt x="0" y="103632"/>
                </a:moveTo>
                <a:cubicBezTo>
                  <a:pt x="719" y="98600"/>
                  <a:pt x="1156" y="93320"/>
                  <a:pt x="3429" y="88773"/>
                </a:cubicBezTo>
                <a:cubicBezTo>
                  <a:pt x="6375" y="82882"/>
                  <a:pt x="12541" y="78686"/>
                  <a:pt x="14478" y="72390"/>
                </a:cubicBezTo>
                <a:cubicBezTo>
                  <a:pt x="17198" y="63549"/>
                  <a:pt x="15744" y="53733"/>
                  <a:pt x="18669" y="44958"/>
                </a:cubicBezTo>
                <a:cubicBezTo>
                  <a:pt x="20240" y="40245"/>
                  <a:pt x="24114" y="36645"/>
                  <a:pt x="26670" y="32385"/>
                </a:cubicBezTo>
                <a:cubicBezTo>
                  <a:pt x="30682" y="25698"/>
                  <a:pt x="34529" y="18395"/>
                  <a:pt x="40767" y="13716"/>
                </a:cubicBezTo>
                <a:cubicBezTo>
                  <a:pt x="51341" y="5785"/>
                  <a:pt x="67306" y="14061"/>
                  <a:pt x="80391" y="12192"/>
                </a:cubicBezTo>
                <a:cubicBezTo>
                  <a:pt x="86930" y="11258"/>
                  <a:pt x="93058" y="5908"/>
                  <a:pt x="96012" y="0"/>
                </a:cubicBezTo>
              </a:path>
            </a:pathLst>
          </a:custGeom>
          <a:noFill/>
          <a:ln cap="flat" cmpd="sng" w="19050">
            <a:solidFill>
              <a:schemeClr val="accent3"/>
            </a:solidFill>
            <a:prstDash val="dash"/>
            <a:round/>
            <a:headEnd len="med" w="med" type="none"/>
            <a:tailEnd len="med" w="med" type="none"/>
          </a:ln>
        </p:spPr>
      </p:sp>
      <p:grpSp>
        <p:nvGrpSpPr>
          <p:cNvPr id="962" name="Google Shape;962;p23"/>
          <p:cNvGrpSpPr/>
          <p:nvPr/>
        </p:nvGrpSpPr>
        <p:grpSpPr>
          <a:xfrm flipH="1" rot="605039">
            <a:off x="47643" y="1929095"/>
            <a:ext cx="323466" cy="774238"/>
            <a:chOff x="3293575" y="2432875"/>
            <a:chExt cx="323450" cy="774200"/>
          </a:xfrm>
        </p:grpSpPr>
        <p:sp>
          <p:nvSpPr>
            <p:cNvPr id="963" name="Google Shape;963;p23"/>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
    <p:spTree>
      <p:nvGrpSpPr>
        <p:cNvPr id="967" name="Shape 967"/>
        <p:cNvGrpSpPr/>
        <p:nvPr/>
      </p:nvGrpSpPr>
      <p:grpSpPr>
        <a:xfrm>
          <a:off x="0" y="0"/>
          <a:ext cx="0" cy="0"/>
          <a:chOff x="0" y="0"/>
          <a:chExt cx="0" cy="0"/>
        </a:xfrm>
      </p:grpSpPr>
      <p:pic>
        <p:nvPicPr>
          <p:cNvPr id="968" name="Google Shape;968;p24"/>
          <p:cNvPicPr preferRelativeResize="0"/>
          <p:nvPr/>
        </p:nvPicPr>
        <p:blipFill rotWithShape="1">
          <a:blip r:embed="rId2">
            <a:alphaModFix/>
          </a:blip>
          <a:srcRect b="1896" l="8259" r="57651" t="2308"/>
          <a:stretch/>
        </p:blipFill>
        <p:spPr>
          <a:xfrm>
            <a:off x="7882625" y="1027100"/>
            <a:ext cx="1261375" cy="4116401"/>
          </a:xfrm>
          <a:prstGeom prst="rect">
            <a:avLst/>
          </a:prstGeom>
          <a:noFill/>
          <a:ln>
            <a:noFill/>
          </a:ln>
        </p:spPr>
      </p:pic>
      <p:sp>
        <p:nvSpPr>
          <p:cNvPr id="969" name="Google Shape;969;p24"/>
          <p:cNvSpPr txBox="1"/>
          <p:nvPr>
            <p:ph type="title"/>
          </p:nvPr>
        </p:nvSpPr>
        <p:spPr>
          <a:xfrm>
            <a:off x="1831200" y="1340994"/>
            <a:ext cx="5481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rial"/>
              <a:buNone/>
              <a:defRPr b="0" sz="1600">
                <a:solidFill>
                  <a:schemeClr val="lt1"/>
                </a:solidFill>
                <a:latin typeface="Raleway"/>
                <a:ea typeface="Raleway"/>
                <a:cs typeface="Raleway"/>
                <a:sym typeface="Raleway"/>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70" name="Google Shape;970;p24"/>
          <p:cNvSpPr txBox="1"/>
          <p:nvPr>
            <p:ph hasCustomPrompt="1" idx="2" type="title"/>
          </p:nvPr>
        </p:nvSpPr>
        <p:spPr>
          <a:xfrm>
            <a:off x="2645850" y="912750"/>
            <a:ext cx="38523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45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971" name="Google Shape;971;p24"/>
          <p:cNvSpPr txBox="1"/>
          <p:nvPr>
            <p:ph idx="1" type="subTitle"/>
          </p:nvPr>
        </p:nvSpPr>
        <p:spPr>
          <a:xfrm>
            <a:off x="1831200" y="3862801"/>
            <a:ext cx="54816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972" name="Google Shape;972;p24"/>
          <p:cNvSpPr txBox="1"/>
          <p:nvPr>
            <p:ph hasCustomPrompt="1" idx="3" type="title"/>
          </p:nvPr>
        </p:nvSpPr>
        <p:spPr>
          <a:xfrm>
            <a:off x="2645850" y="3434068"/>
            <a:ext cx="38523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45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973" name="Google Shape;973;p24"/>
          <p:cNvSpPr txBox="1"/>
          <p:nvPr>
            <p:ph idx="4" type="subTitle"/>
          </p:nvPr>
        </p:nvSpPr>
        <p:spPr>
          <a:xfrm>
            <a:off x="1831200" y="2605858"/>
            <a:ext cx="54816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974" name="Google Shape;974;p24"/>
          <p:cNvSpPr txBox="1"/>
          <p:nvPr>
            <p:ph hasCustomPrompt="1" idx="5" type="title"/>
          </p:nvPr>
        </p:nvSpPr>
        <p:spPr>
          <a:xfrm>
            <a:off x="2645850" y="2176913"/>
            <a:ext cx="38523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Arial"/>
              <a:buNone/>
              <a:defRPr sz="45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975" name="Google Shape;975;p24"/>
          <p:cNvSpPr/>
          <p:nvPr/>
        </p:nvSpPr>
        <p:spPr>
          <a:xfrm flipH="1" rot="8994460">
            <a:off x="7604987" y="93713"/>
            <a:ext cx="46810" cy="46835"/>
          </a:xfrm>
          <a:custGeom>
            <a:rect b="b" l="l" r="r" t="t"/>
            <a:pathLst>
              <a:path extrusionOk="0" h="1873" w="1872">
                <a:moveTo>
                  <a:pt x="950" y="1"/>
                </a:moveTo>
                <a:cubicBezTo>
                  <a:pt x="407" y="1"/>
                  <a:pt x="0" y="408"/>
                  <a:pt x="0" y="923"/>
                </a:cubicBezTo>
                <a:cubicBezTo>
                  <a:pt x="0" y="1411"/>
                  <a:pt x="407" y="1818"/>
                  <a:pt x="923" y="1872"/>
                </a:cubicBezTo>
                <a:cubicBezTo>
                  <a:pt x="1411" y="1872"/>
                  <a:pt x="1818" y="1466"/>
                  <a:pt x="1872" y="950"/>
                </a:cubicBezTo>
                <a:cubicBezTo>
                  <a:pt x="1872" y="435"/>
                  <a:pt x="1465" y="28"/>
                  <a:pt x="9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4"/>
          <p:cNvSpPr/>
          <p:nvPr/>
        </p:nvSpPr>
        <p:spPr>
          <a:xfrm rot="10800000">
            <a:off x="4675025" y="-13"/>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8280000" dist="10477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4"/>
          <p:cNvSpPr/>
          <p:nvPr/>
        </p:nvSpPr>
        <p:spPr>
          <a:xfrm flipH="1" rot="10800000">
            <a:off x="4675" y="40610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1200000" dist="571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4"/>
          <p:cNvSpPr/>
          <p:nvPr/>
        </p:nvSpPr>
        <p:spPr>
          <a:xfrm>
            <a:off x="-2125" y="17450"/>
            <a:ext cx="2714625" cy="1514475"/>
          </a:xfrm>
          <a:custGeom>
            <a:rect b="b" l="l" r="r" t="t"/>
            <a:pathLst>
              <a:path extrusionOk="0" h="60579" w="108585">
                <a:moveTo>
                  <a:pt x="108585" y="0"/>
                </a:moveTo>
                <a:cubicBezTo>
                  <a:pt x="97734" y="2170"/>
                  <a:pt x="89244" y="10887"/>
                  <a:pt x="80391" y="17526"/>
                </a:cubicBezTo>
                <a:cubicBezTo>
                  <a:pt x="75825" y="20951"/>
                  <a:pt x="68846" y="20056"/>
                  <a:pt x="64389" y="23622"/>
                </a:cubicBezTo>
                <a:cubicBezTo>
                  <a:pt x="53800" y="32093"/>
                  <a:pt x="46849" y="44696"/>
                  <a:pt x="35814" y="52578"/>
                </a:cubicBezTo>
                <a:cubicBezTo>
                  <a:pt x="25860" y="59688"/>
                  <a:pt x="10941" y="55109"/>
                  <a:pt x="0" y="60579"/>
                </a:cubicBezTo>
              </a:path>
            </a:pathLst>
          </a:custGeom>
          <a:noFill/>
          <a:ln cap="flat" cmpd="sng" w="19050">
            <a:solidFill>
              <a:schemeClr val="accent3"/>
            </a:solidFill>
            <a:prstDash val="dash"/>
            <a:round/>
            <a:headEnd len="med" w="med" type="none"/>
            <a:tailEnd len="med" w="med" type="none"/>
          </a:ln>
        </p:spPr>
      </p:sp>
      <p:grpSp>
        <p:nvGrpSpPr>
          <p:cNvPr id="979" name="Google Shape;979;p24"/>
          <p:cNvGrpSpPr/>
          <p:nvPr/>
        </p:nvGrpSpPr>
        <p:grpSpPr>
          <a:xfrm>
            <a:off x="-10" y="4309510"/>
            <a:ext cx="490206" cy="833986"/>
            <a:chOff x="4216950" y="2235875"/>
            <a:chExt cx="227400" cy="386875"/>
          </a:xfrm>
        </p:grpSpPr>
        <p:sp>
          <p:nvSpPr>
            <p:cNvPr id="980" name="Google Shape;980;p24"/>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4"/>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4"/>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4"/>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4"/>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4"/>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4"/>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4"/>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4"/>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4"/>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4"/>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4"/>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4"/>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4"/>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4"/>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4"/>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4"/>
          <p:cNvGrpSpPr/>
          <p:nvPr/>
        </p:nvGrpSpPr>
        <p:grpSpPr>
          <a:xfrm>
            <a:off x="3793088" y="4685125"/>
            <a:ext cx="1557750" cy="350700"/>
            <a:chOff x="4739775" y="4183625"/>
            <a:chExt cx="1557750" cy="350700"/>
          </a:xfrm>
        </p:grpSpPr>
        <p:sp>
          <p:nvSpPr>
            <p:cNvPr id="1021" name="Google Shape;1021;p24"/>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24"/>
          <p:cNvGrpSpPr/>
          <p:nvPr/>
        </p:nvGrpSpPr>
        <p:grpSpPr>
          <a:xfrm rot="-965506">
            <a:off x="212585" y="1370671"/>
            <a:ext cx="323477" cy="774265"/>
            <a:chOff x="3293575" y="2432875"/>
            <a:chExt cx="323450" cy="774200"/>
          </a:xfrm>
        </p:grpSpPr>
        <p:sp>
          <p:nvSpPr>
            <p:cNvPr id="1024" name="Google Shape;1024;p24"/>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4"/>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4"/>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4"/>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1028" name="Shape 1028"/>
        <p:cNvGrpSpPr/>
        <p:nvPr/>
      </p:nvGrpSpPr>
      <p:grpSpPr>
        <a:xfrm>
          <a:off x="0" y="0"/>
          <a:ext cx="0" cy="0"/>
          <a:chOff x="0" y="0"/>
          <a:chExt cx="0" cy="0"/>
        </a:xfrm>
      </p:grpSpPr>
      <p:sp>
        <p:nvSpPr>
          <p:cNvPr id="1029" name="Google Shape;1029;p25"/>
          <p:cNvSpPr txBox="1"/>
          <p:nvPr>
            <p:ph type="title"/>
          </p:nvPr>
        </p:nvSpPr>
        <p:spPr>
          <a:xfrm>
            <a:off x="713225" y="547900"/>
            <a:ext cx="3858900" cy="265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p:txBody>
      </p:sp>
      <p:sp>
        <p:nvSpPr>
          <p:cNvPr id="1030" name="Google Shape;1030;p25"/>
          <p:cNvSpPr txBox="1"/>
          <p:nvPr>
            <p:ph idx="1" type="body"/>
          </p:nvPr>
        </p:nvSpPr>
        <p:spPr>
          <a:xfrm>
            <a:off x="713225" y="1051650"/>
            <a:ext cx="3645300" cy="30402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6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1031" name="Google Shape;1031;p25"/>
          <p:cNvPicPr preferRelativeResize="0"/>
          <p:nvPr/>
        </p:nvPicPr>
        <p:blipFill rotWithShape="1">
          <a:blip r:embed="rId2">
            <a:alphaModFix/>
          </a:blip>
          <a:srcRect b="32950" l="74263" r="6177" t="3549"/>
          <a:stretch/>
        </p:blipFill>
        <p:spPr>
          <a:xfrm>
            <a:off x="0" y="0"/>
            <a:ext cx="723775" cy="2728701"/>
          </a:xfrm>
          <a:prstGeom prst="rect">
            <a:avLst/>
          </a:prstGeom>
          <a:noFill/>
          <a:ln>
            <a:noFill/>
          </a:ln>
        </p:spPr>
      </p:pic>
      <p:sp>
        <p:nvSpPr>
          <p:cNvPr id="1032" name="Google Shape;1032;p25"/>
          <p:cNvSpPr/>
          <p:nvPr/>
        </p:nvSpPr>
        <p:spPr>
          <a:xfrm>
            <a:off x="7375" y="4065475"/>
            <a:ext cx="3629025" cy="1085850"/>
          </a:xfrm>
          <a:custGeom>
            <a:rect b="b" l="l" r="r" t="t"/>
            <a:pathLst>
              <a:path extrusionOk="0" h="43434" w="145161">
                <a:moveTo>
                  <a:pt x="0" y="0"/>
                </a:moveTo>
                <a:cubicBezTo>
                  <a:pt x="4491" y="1925"/>
                  <a:pt x="10023" y="2949"/>
                  <a:pt x="12954" y="6858"/>
                </a:cubicBezTo>
                <a:cubicBezTo>
                  <a:pt x="15991" y="10907"/>
                  <a:pt x="14489" y="17287"/>
                  <a:pt x="17526" y="21336"/>
                </a:cubicBezTo>
                <a:cubicBezTo>
                  <a:pt x="20827" y="25738"/>
                  <a:pt x="27645" y="26670"/>
                  <a:pt x="33147" y="26670"/>
                </a:cubicBezTo>
                <a:cubicBezTo>
                  <a:pt x="43685" y="26670"/>
                  <a:pt x="53535" y="18648"/>
                  <a:pt x="64008" y="19812"/>
                </a:cubicBezTo>
                <a:cubicBezTo>
                  <a:pt x="73509" y="20868"/>
                  <a:pt x="81573" y="30523"/>
                  <a:pt x="91059" y="29337"/>
                </a:cubicBezTo>
                <a:cubicBezTo>
                  <a:pt x="100095" y="28208"/>
                  <a:pt x="109096" y="24239"/>
                  <a:pt x="118110" y="25527"/>
                </a:cubicBezTo>
                <a:cubicBezTo>
                  <a:pt x="128815" y="27056"/>
                  <a:pt x="140325" y="33762"/>
                  <a:pt x="145161" y="43434"/>
                </a:cubicBezTo>
              </a:path>
            </a:pathLst>
          </a:custGeom>
          <a:noFill/>
          <a:ln cap="flat" cmpd="sng" w="19050">
            <a:solidFill>
              <a:schemeClr val="accent3"/>
            </a:solidFill>
            <a:prstDash val="dash"/>
            <a:round/>
            <a:headEnd len="med" w="med" type="none"/>
            <a:tailEnd len="med" w="med" type="none"/>
          </a:ln>
        </p:spPr>
      </p:sp>
      <p:grpSp>
        <p:nvGrpSpPr>
          <p:cNvPr id="1033" name="Google Shape;1033;p25"/>
          <p:cNvGrpSpPr/>
          <p:nvPr/>
        </p:nvGrpSpPr>
        <p:grpSpPr>
          <a:xfrm rot="-302889">
            <a:off x="142848" y="4152493"/>
            <a:ext cx="323476" cy="774261"/>
            <a:chOff x="3293575" y="2432875"/>
            <a:chExt cx="323450" cy="774200"/>
          </a:xfrm>
        </p:grpSpPr>
        <p:sp>
          <p:nvSpPr>
            <p:cNvPr id="1034" name="Google Shape;1034;p25"/>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1038" name="Shape 1038"/>
        <p:cNvGrpSpPr/>
        <p:nvPr/>
      </p:nvGrpSpPr>
      <p:grpSpPr>
        <a:xfrm>
          <a:off x="0" y="0"/>
          <a:ext cx="0" cy="0"/>
          <a:chOff x="0" y="0"/>
          <a:chExt cx="0" cy="0"/>
        </a:xfrm>
      </p:grpSpPr>
      <p:sp>
        <p:nvSpPr>
          <p:cNvPr id="1039" name="Google Shape;1039;p26"/>
          <p:cNvSpPr txBox="1"/>
          <p:nvPr>
            <p:ph idx="1" type="subTitle"/>
          </p:nvPr>
        </p:nvSpPr>
        <p:spPr>
          <a:xfrm>
            <a:off x="988325" y="2154725"/>
            <a:ext cx="3563700" cy="143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040" name="Google Shape;1040;p26"/>
          <p:cNvSpPr txBox="1"/>
          <p:nvPr>
            <p:ph type="title"/>
          </p:nvPr>
        </p:nvSpPr>
        <p:spPr>
          <a:xfrm>
            <a:off x="709922" y="1569996"/>
            <a:ext cx="3842100" cy="30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1" name="Google Shape;1041;p26"/>
          <p:cNvSpPr/>
          <p:nvPr/>
        </p:nvSpPr>
        <p:spPr>
          <a:xfrm flipH="1" rot="10800000">
            <a:off x="-1219200" y="-577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7500000" dist="571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26"/>
          <p:cNvGrpSpPr/>
          <p:nvPr/>
        </p:nvGrpSpPr>
        <p:grpSpPr>
          <a:xfrm>
            <a:off x="8680877" y="4309510"/>
            <a:ext cx="490206" cy="833986"/>
            <a:chOff x="4216950" y="2235875"/>
            <a:chExt cx="227400" cy="386875"/>
          </a:xfrm>
        </p:grpSpPr>
        <p:sp>
          <p:nvSpPr>
            <p:cNvPr id="1043" name="Google Shape;1043;p26"/>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6"/>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26"/>
          <p:cNvGrpSpPr/>
          <p:nvPr/>
        </p:nvGrpSpPr>
        <p:grpSpPr>
          <a:xfrm>
            <a:off x="3793088" y="4685125"/>
            <a:ext cx="1557750" cy="350700"/>
            <a:chOff x="4739775" y="4183625"/>
            <a:chExt cx="1557750" cy="350700"/>
          </a:xfrm>
        </p:grpSpPr>
        <p:sp>
          <p:nvSpPr>
            <p:cNvPr id="1084" name="Google Shape;1084;p26"/>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6" name="Google Shape;1086;p26"/>
          <p:cNvPicPr preferRelativeResize="0"/>
          <p:nvPr/>
        </p:nvPicPr>
        <p:blipFill rotWithShape="1">
          <a:blip r:embed="rId2">
            <a:alphaModFix/>
          </a:blip>
          <a:srcRect b="21396" l="5452" r="64690" t="0"/>
          <a:stretch/>
        </p:blipFill>
        <p:spPr>
          <a:xfrm flipH="1">
            <a:off x="0" y="1768350"/>
            <a:ext cx="1104849" cy="3377851"/>
          </a:xfrm>
          <a:prstGeom prst="rect">
            <a:avLst/>
          </a:prstGeom>
          <a:noFill/>
          <a:ln>
            <a:noFill/>
          </a:ln>
        </p:spPr>
      </p:pic>
      <p:grpSp>
        <p:nvGrpSpPr>
          <p:cNvPr id="1087" name="Google Shape;1087;p26"/>
          <p:cNvGrpSpPr/>
          <p:nvPr/>
        </p:nvGrpSpPr>
        <p:grpSpPr>
          <a:xfrm>
            <a:off x="38502" y="128831"/>
            <a:ext cx="323457" cy="821341"/>
            <a:chOff x="3506650" y="4144275"/>
            <a:chExt cx="163975" cy="416375"/>
          </a:xfrm>
        </p:grpSpPr>
        <p:sp>
          <p:nvSpPr>
            <p:cNvPr id="1088" name="Google Shape;1088;p26"/>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6"/>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26"/>
          <p:cNvSpPr/>
          <p:nvPr/>
        </p:nvSpPr>
        <p:spPr>
          <a:xfrm>
            <a:off x="8681535" y="17350"/>
            <a:ext cx="488925" cy="3400425"/>
          </a:xfrm>
          <a:custGeom>
            <a:rect b="b" l="l" r="r" t="t"/>
            <a:pathLst>
              <a:path extrusionOk="0" h="136017" w="19557">
                <a:moveTo>
                  <a:pt x="19557" y="0"/>
                </a:moveTo>
                <a:cubicBezTo>
                  <a:pt x="13387" y="2468"/>
                  <a:pt x="6400" y="7518"/>
                  <a:pt x="5460" y="14097"/>
                </a:cubicBezTo>
                <a:cubicBezTo>
                  <a:pt x="4269" y="22431"/>
                  <a:pt x="12064" y="30607"/>
                  <a:pt x="10413" y="38862"/>
                </a:cubicBezTo>
                <a:cubicBezTo>
                  <a:pt x="9020" y="45829"/>
                  <a:pt x="-879" y="50497"/>
                  <a:pt x="126" y="57531"/>
                </a:cubicBezTo>
                <a:cubicBezTo>
                  <a:pt x="1010" y="63722"/>
                  <a:pt x="6519" y="68543"/>
                  <a:pt x="7746" y="74676"/>
                </a:cubicBezTo>
                <a:cubicBezTo>
                  <a:pt x="9702" y="84454"/>
                  <a:pt x="8776" y="95475"/>
                  <a:pt x="4317" y="104394"/>
                </a:cubicBezTo>
                <a:cubicBezTo>
                  <a:pt x="-735" y="114499"/>
                  <a:pt x="5212" y="136017"/>
                  <a:pt x="16509" y="136017"/>
                </a:cubicBezTo>
                <a:cubicBezTo>
                  <a:pt x="17501" y="136017"/>
                  <a:pt x="18795" y="135104"/>
                  <a:pt x="18795" y="134112"/>
                </a:cubicBezTo>
              </a:path>
            </a:pathLst>
          </a:custGeom>
          <a:noFill/>
          <a:ln cap="flat" cmpd="sng" w="19050">
            <a:solidFill>
              <a:schemeClr val="accent3"/>
            </a:solidFill>
            <a:prstDash val="dash"/>
            <a:round/>
            <a:headEnd len="med" w="med" type="none"/>
            <a:tailEnd len="med" w="med" type="none"/>
          </a:ln>
        </p:spPr>
      </p:sp>
      <p:grpSp>
        <p:nvGrpSpPr>
          <p:cNvPr id="1091" name="Google Shape;1091;p26"/>
          <p:cNvGrpSpPr/>
          <p:nvPr/>
        </p:nvGrpSpPr>
        <p:grpSpPr>
          <a:xfrm rot="-605039">
            <a:off x="8678916" y="1819257"/>
            <a:ext cx="323466" cy="774238"/>
            <a:chOff x="3293575" y="2432875"/>
            <a:chExt cx="323450" cy="774200"/>
          </a:xfrm>
        </p:grpSpPr>
        <p:sp>
          <p:nvSpPr>
            <p:cNvPr id="1092" name="Google Shape;1092;p26"/>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6"/>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6"/>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6"/>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_1">
    <p:spTree>
      <p:nvGrpSpPr>
        <p:cNvPr id="1096" name="Shape 1096"/>
        <p:cNvGrpSpPr/>
        <p:nvPr/>
      </p:nvGrpSpPr>
      <p:grpSpPr>
        <a:xfrm>
          <a:off x="0" y="0"/>
          <a:ext cx="0" cy="0"/>
          <a:chOff x="0" y="0"/>
          <a:chExt cx="0" cy="0"/>
        </a:xfrm>
      </p:grpSpPr>
      <p:sp>
        <p:nvSpPr>
          <p:cNvPr id="1097" name="Google Shape;1097;p27"/>
          <p:cNvSpPr txBox="1"/>
          <p:nvPr>
            <p:ph idx="1" type="subTitle"/>
          </p:nvPr>
        </p:nvSpPr>
        <p:spPr>
          <a:xfrm>
            <a:off x="4527400" y="2157984"/>
            <a:ext cx="3566100" cy="143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98" name="Google Shape;1098;p27"/>
          <p:cNvSpPr txBox="1"/>
          <p:nvPr>
            <p:ph type="title"/>
          </p:nvPr>
        </p:nvSpPr>
        <p:spPr>
          <a:xfrm>
            <a:off x="4527392" y="1568386"/>
            <a:ext cx="3886200" cy="304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99" name="Google Shape;1099;p27"/>
          <p:cNvGrpSpPr/>
          <p:nvPr/>
        </p:nvGrpSpPr>
        <p:grpSpPr>
          <a:xfrm flipH="1">
            <a:off x="3795065" y="4685125"/>
            <a:ext cx="1557750" cy="350700"/>
            <a:chOff x="4739775" y="4183625"/>
            <a:chExt cx="1557750" cy="350700"/>
          </a:xfrm>
        </p:grpSpPr>
        <p:sp>
          <p:nvSpPr>
            <p:cNvPr id="1100" name="Google Shape;1100;p27"/>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27"/>
          <p:cNvGrpSpPr/>
          <p:nvPr/>
        </p:nvGrpSpPr>
        <p:grpSpPr>
          <a:xfrm flipH="1">
            <a:off x="-644" y="4309510"/>
            <a:ext cx="490206" cy="833986"/>
            <a:chOff x="4216950" y="2235875"/>
            <a:chExt cx="227400" cy="386875"/>
          </a:xfrm>
        </p:grpSpPr>
        <p:sp>
          <p:nvSpPr>
            <p:cNvPr id="1103" name="Google Shape;1103;p27"/>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7"/>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7"/>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7"/>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7"/>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7"/>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7"/>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7"/>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7"/>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7"/>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7"/>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7"/>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27"/>
          <p:cNvSpPr/>
          <p:nvPr/>
        </p:nvSpPr>
        <p:spPr>
          <a:xfrm rot="10800000">
            <a:off x="5467350" y="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7500000" dist="571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27"/>
          <p:cNvPicPr preferRelativeResize="0"/>
          <p:nvPr/>
        </p:nvPicPr>
        <p:blipFill rotWithShape="1">
          <a:blip r:embed="rId2">
            <a:alphaModFix/>
          </a:blip>
          <a:srcRect b="21396" l="5451" r="76212" t="0"/>
          <a:stretch/>
        </p:blipFill>
        <p:spPr>
          <a:xfrm>
            <a:off x="8461225" y="1765650"/>
            <a:ext cx="678500" cy="3377851"/>
          </a:xfrm>
          <a:prstGeom prst="rect">
            <a:avLst/>
          </a:prstGeom>
          <a:noFill/>
          <a:ln>
            <a:noFill/>
          </a:ln>
        </p:spPr>
      </p:pic>
      <p:grpSp>
        <p:nvGrpSpPr>
          <p:cNvPr id="1145" name="Google Shape;1145;p27"/>
          <p:cNvGrpSpPr/>
          <p:nvPr/>
        </p:nvGrpSpPr>
        <p:grpSpPr>
          <a:xfrm>
            <a:off x="8745552" y="73956"/>
            <a:ext cx="323457" cy="821341"/>
            <a:chOff x="3506650" y="4144275"/>
            <a:chExt cx="163975" cy="416375"/>
          </a:xfrm>
        </p:grpSpPr>
        <p:sp>
          <p:nvSpPr>
            <p:cNvPr id="1146" name="Google Shape;1146;p27"/>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7"/>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27"/>
          <p:cNvSpPr/>
          <p:nvPr/>
        </p:nvSpPr>
        <p:spPr>
          <a:xfrm flipH="1">
            <a:off x="8" y="15813"/>
            <a:ext cx="488925" cy="3400425"/>
          </a:xfrm>
          <a:custGeom>
            <a:rect b="b" l="l" r="r" t="t"/>
            <a:pathLst>
              <a:path extrusionOk="0" h="136017" w="19557">
                <a:moveTo>
                  <a:pt x="19557" y="0"/>
                </a:moveTo>
                <a:cubicBezTo>
                  <a:pt x="13387" y="2468"/>
                  <a:pt x="6400" y="7518"/>
                  <a:pt x="5460" y="14097"/>
                </a:cubicBezTo>
                <a:cubicBezTo>
                  <a:pt x="4269" y="22431"/>
                  <a:pt x="12064" y="30607"/>
                  <a:pt x="10413" y="38862"/>
                </a:cubicBezTo>
                <a:cubicBezTo>
                  <a:pt x="9020" y="45829"/>
                  <a:pt x="-879" y="50497"/>
                  <a:pt x="126" y="57531"/>
                </a:cubicBezTo>
                <a:cubicBezTo>
                  <a:pt x="1010" y="63722"/>
                  <a:pt x="6519" y="68543"/>
                  <a:pt x="7746" y="74676"/>
                </a:cubicBezTo>
                <a:cubicBezTo>
                  <a:pt x="9702" y="84454"/>
                  <a:pt x="8776" y="95475"/>
                  <a:pt x="4317" y="104394"/>
                </a:cubicBezTo>
                <a:cubicBezTo>
                  <a:pt x="-735" y="114499"/>
                  <a:pt x="5212" y="136017"/>
                  <a:pt x="16509" y="136017"/>
                </a:cubicBezTo>
                <a:cubicBezTo>
                  <a:pt x="17501" y="136017"/>
                  <a:pt x="18795" y="135104"/>
                  <a:pt x="18795" y="134112"/>
                </a:cubicBezTo>
              </a:path>
            </a:pathLst>
          </a:custGeom>
          <a:noFill/>
          <a:ln cap="flat" cmpd="sng" w="19050">
            <a:solidFill>
              <a:schemeClr val="accent3"/>
            </a:solidFill>
            <a:prstDash val="dash"/>
            <a:round/>
            <a:headEnd len="med" w="med" type="none"/>
            <a:tailEnd len="med" w="med" type="none"/>
          </a:ln>
        </p:spPr>
      </p:sp>
      <p:grpSp>
        <p:nvGrpSpPr>
          <p:cNvPr id="1149" name="Google Shape;1149;p27"/>
          <p:cNvGrpSpPr/>
          <p:nvPr/>
        </p:nvGrpSpPr>
        <p:grpSpPr>
          <a:xfrm flipH="1" rot="605039">
            <a:off x="168086" y="1817720"/>
            <a:ext cx="323466" cy="774238"/>
            <a:chOff x="3293575" y="2432875"/>
            <a:chExt cx="323450" cy="774200"/>
          </a:xfrm>
        </p:grpSpPr>
        <p:sp>
          <p:nvSpPr>
            <p:cNvPr id="1150" name="Google Shape;1150;p27"/>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7"/>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7"/>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7"/>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154" name="Shape 1154"/>
        <p:cNvGrpSpPr/>
        <p:nvPr/>
      </p:nvGrpSpPr>
      <p:grpSpPr>
        <a:xfrm>
          <a:off x="0" y="0"/>
          <a:ext cx="0" cy="0"/>
          <a:chOff x="0" y="0"/>
          <a:chExt cx="0" cy="0"/>
        </a:xfrm>
      </p:grpSpPr>
      <p:pic>
        <p:nvPicPr>
          <p:cNvPr id="1155" name="Google Shape;1155;p28"/>
          <p:cNvPicPr preferRelativeResize="0"/>
          <p:nvPr/>
        </p:nvPicPr>
        <p:blipFill rotWithShape="1">
          <a:blip r:embed="rId2">
            <a:alphaModFix/>
          </a:blip>
          <a:srcRect b="21396" l="59734" r="6176" t="0"/>
          <a:stretch/>
        </p:blipFill>
        <p:spPr>
          <a:xfrm>
            <a:off x="-329400" y="1765650"/>
            <a:ext cx="1261375" cy="3377851"/>
          </a:xfrm>
          <a:prstGeom prst="rect">
            <a:avLst/>
          </a:prstGeom>
          <a:noFill/>
          <a:ln>
            <a:noFill/>
          </a:ln>
        </p:spPr>
      </p:pic>
      <p:pic>
        <p:nvPicPr>
          <p:cNvPr id="1156" name="Google Shape;1156;p28"/>
          <p:cNvPicPr preferRelativeResize="0"/>
          <p:nvPr/>
        </p:nvPicPr>
        <p:blipFill rotWithShape="1">
          <a:blip r:embed="rId2">
            <a:alphaModFix/>
          </a:blip>
          <a:srcRect b="21396" l="0" r="71823" t="0"/>
          <a:stretch/>
        </p:blipFill>
        <p:spPr>
          <a:xfrm>
            <a:off x="8101375" y="13050"/>
            <a:ext cx="1042625" cy="3377851"/>
          </a:xfrm>
          <a:prstGeom prst="rect">
            <a:avLst/>
          </a:prstGeom>
          <a:noFill/>
          <a:ln>
            <a:noFill/>
          </a:ln>
        </p:spPr>
      </p:pic>
      <p:sp>
        <p:nvSpPr>
          <p:cNvPr id="1157" name="Google Shape;1157;p28"/>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p:txBody>
      </p:sp>
      <p:sp>
        <p:nvSpPr>
          <p:cNvPr id="1158" name="Google Shape;1158;p28"/>
          <p:cNvSpPr/>
          <p:nvPr/>
        </p:nvSpPr>
        <p:spPr>
          <a:xfrm>
            <a:off x="-990600" y="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4320000" dist="2000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8"/>
          <p:cNvSpPr/>
          <p:nvPr/>
        </p:nvSpPr>
        <p:spPr>
          <a:xfrm flipH="1">
            <a:off x="6530087" y="380137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14160000"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0" name="Google Shape;1160;p28"/>
          <p:cNvGrpSpPr/>
          <p:nvPr/>
        </p:nvGrpSpPr>
        <p:grpSpPr>
          <a:xfrm>
            <a:off x="8653790" y="10"/>
            <a:ext cx="490206" cy="833986"/>
            <a:chOff x="4216950" y="2235875"/>
            <a:chExt cx="227400" cy="386875"/>
          </a:xfrm>
        </p:grpSpPr>
        <p:sp>
          <p:nvSpPr>
            <p:cNvPr id="1161" name="Google Shape;1161;p28"/>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8"/>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8"/>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8"/>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8"/>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8"/>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8"/>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8"/>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8"/>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8"/>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8"/>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8"/>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8"/>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8"/>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8"/>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8"/>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201" name="Shape 1201"/>
        <p:cNvGrpSpPr/>
        <p:nvPr/>
      </p:nvGrpSpPr>
      <p:grpSpPr>
        <a:xfrm>
          <a:off x="0" y="0"/>
          <a:ext cx="0" cy="0"/>
          <a:chOff x="0" y="0"/>
          <a:chExt cx="0" cy="0"/>
        </a:xfrm>
      </p:grpSpPr>
      <p:sp>
        <p:nvSpPr>
          <p:cNvPr id="1202" name="Google Shape;1202;p29"/>
          <p:cNvSpPr/>
          <p:nvPr/>
        </p:nvSpPr>
        <p:spPr>
          <a:xfrm flipH="1" rot="10800000">
            <a:off x="0" y="1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7641600" y="-380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7800000" dist="10477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txBox="1"/>
          <p:nvPr>
            <p:ph idx="1" type="subTitle"/>
          </p:nvPr>
        </p:nvSpPr>
        <p:spPr>
          <a:xfrm>
            <a:off x="2833050" y="1579297"/>
            <a:ext cx="3477900" cy="81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
        <p:nvSpPr>
          <p:cNvPr id="1205" name="Google Shape;1205;p29"/>
          <p:cNvSpPr txBox="1"/>
          <p:nvPr>
            <p:ph type="title"/>
          </p:nvPr>
        </p:nvSpPr>
        <p:spPr>
          <a:xfrm>
            <a:off x="713225" y="509897"/>
            <a:ext cx="7717500" cy="81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500"/>
              <a:buFont typeface="Dosis"/>
              <a:buNone/>
              <a:defRPr b="1" sz="6500"/>
            </a:lvl1pPr>
            <a:lvl2pPr lvl="1" rtl="0" algn="ctr">
              <a:spcBef>
                <a:spcPts val="0"/>
              </a:spcBef>
              <a:spcAft>
                <a:spcPts val="0"/>
              </a:spcAft>
              <a:buClr>
                <a:schemeClr val="dk1"/>
              </a:buClr>
              <a:buSzPts val="6500"/>
              <a:buNone/>
              <a:defRPr sz="6500">
                <a:solidFill>
                  <a:schemeClr val="dk1"/>
                </a:solidFill>
              </a:defRPr>
            </a:lvl2pPr>
            <a:lvl3pPr lvl="2" rtl="0" algn="ctr">
              <a:spcBef>
                <a:spcPts val="0"/>
              </a:spcBef>
              <a:spcAft>
                <a:spcPts val="0"/>
              </a:spcAft>
              <a:buClr>
                <a:schemeClr val="dk1"/>
              </a:buClr>
              <a:buSzPts val="6500"/>
              <a:buNone/>
              <a:defRPr sz="6500">
                <a:solidFill>
                  <a:schemeClr val="dk1"/>
                </a:solidFill>
              </a:defRPr>
            </a:lvl3pPr>
            <a:lvl4pPr lvl="3" rtl="0" algn="ctr">
              <a:spcBef>
                <a:spcPts val="0"/>
              </a:spcBef>
              <a:spcAft>
                <a:spcPts val="0"/>
              </a:spcAft>
              <a:buClr>
                <a:schemeClr val="dk1"/>
              </a:buClr>
              <a:buSzPts val="6500"/>
              <a:buNone/>
              <a:defRPr sz="6500">
                <a:solidFill>
                  <a:schemeClr val="dk1"/>
                </a:solidFill>
              </a:defRPr>
            </a:lvl4pPr>
            <a:lvl5pPr lvl="4" rtl="0" algn="ctr">
              <a:spcBef>
                <a:spcPts val="0"/>
              </a:spcBef>
              <a:spcAft>
                <a:spcPts val="0"/>
              </a:spcAft>
              <a:buClr>
                <a:schemeClr val="dk1"/>
              </a:buClr>
              <a:buSzPts val="6500"/>
              <a:buNone/>
              <a:defRPr sz="6500">
                <a:solidFill>
                  <a:schemeClr val="dk1"/>
                </a:solidFill>
              </a:defRPr>
            </a:lvl5pPr>
            <a:lvl6pPr lvl="5" rtl="0" algn="ctr">
              <a:spcBef>
                <a:spcPts val="0"/>
              </a:spcBef>
              <a:spcAft>
                <a:spcPts val="0"/>
              </a:spcAft>
              <a:buClr>
                <a:schemeClr val="dk1"/>
              </a:buClr>
              <a:buSzPts val="6500"/>
              <a:buNone/>
              <a:defRPr sz="6500">
                <a:solidFill>
                  <a:schemeClr val="dk1"/>
                </a:solidFill>
              </a:defRPr>
            </a:lvl6pPr>
            <a:lvl7pPr lvl="6" rtl="0" algn="ctr">
              <a:spcBef>
                <a:spcPts val="0"/>
              </a:spcBef>
              <a:spcAft>
                <a:spcPts val="0"/>
              </a:spcAft>
              <a:buClr>
                <a:schemeClr val="dk1"/>
              </a:buClr>
              <a:buSzPts val="6500"/>
              <a:buNone/>
              <a:defRPr sz="6500">
                <a:solidFill>
                  <a:schemeClr val="dk1"/>
                </a:solidFill>
              </a:defRPr>
            </a:lvl7pPr>
            <a:lvl8pPr lvl="7" rtl="0" algn="ctr">
              <a:spcBef>
                <a:spcPts val="0"/>
              </a:spcBef>
              <a:spcAft>
                <a:spcPts val="0"/>
              </a:spcAft>
              <a:buClr>
                <a:schemeClr val="dk1"/>
              </a:buClr>
              <a:buSzPts val="6500"/>
              <a:buNone/>
              <a:defRPr sz="6500">
                <a:solidFill>
                  <a:schemeClr val="dk1"/>
                </a:solidFill>
              </a:defRPr>
            </a:lvl8pPr>
            <a:lvl9pPr lvl="8" rtl="0" algn="ctr">
              <a:spcBef>
                <a:spcPts val="0"/>
              </a:spcBef>
              <a:spcAft>
                <a:spcPts val="0"/>
              </a:spcAft>
              <a:buClr>
                <a:schemeClr val="dk1"/>
              </a:buClr>
              <a:buSzPts val="6500"/>
              <a:buNone/>
              <a:defRPr sz="6500">
                <a:solidFill>
                  <a:schemeClr val="dk1"/>
                </a:solidFill>
              </a:defRPr>
            </a:lvl9pPr>
          </a:lstStyle>
          <a:p/>
        </p:txBody>
      </p:sp>
      <p:grpSp>
        <p:nvGrpSpPr>
          <p:cNvPr id="1206" name="Google Shape;1206;p29"/>
          <p:cNvGrpSpPr/>
          <p:nvPr/>
        </p:nvGrpSpPr>
        <p:grpSpPr>
          <a:xfrm>
            <a:off x="3793125" y="4704166"/>
            <a:ext cx="1557750" cy="350700"/>
            <a:chOff x="4739775" y="4183625"/>
            <a:chExt cx="1557750" cy="350700"/>
          </a:xfrm>
        </p:grpSpPr>
        <p:sp>
          <p:nvSpPr>
            <p:cNvPr id="1207" name="Google Shape;1207;p29"/>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29"/>
          <p:cNvGrpSpPr/>
          <p:nvPr/>
        </p:nvGrpSpPr>
        <p:grpSpPr>
          <a:xfrm flipH="1" rot="10800000">
            <a:off x="839802" y="133419"/>
            <a:ext cx="323457" cy="821341"/>
            <a:chOff x="3506650" y="4144275"/>
            <a:chExt cx="163975" cy="416375"/>
          </a:xfrm>
        </p:grpSpPr>
        <p:sp>
          <p:nvSpPr>
            <p:cNvPr id="1210" name="Google Shape;1210;p29"/>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29"/>
          <p:cNvSpPr txBox="1"/>
          <p:nvPr/>
        </p:nvSpPr>
        <p:spPr>
          <a:xfrm>
            <a:off x="1670100" y="3505978"/>
            <a:ext cx="5803800" cy="45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Raleway"/>
                <a:ea typeface="Raleway"/>
                <a:cs typeface="Raleway"/>
                <a:sym typeface="Raleway"/>
              </a:rPr>
              <a:t>CREDITS: This presentation template was created by </a:t>
            </a:r>
            <a:r>
              <a:rPr b="1" lang="en">
                <a:solidFill>
                  <a:schemeClr val="lt1"/>
                </a:solidFill>
                <a:uFill>
                  <a:noFill/>
                </a:uFill>
                <a:latin typeface="Raleway"/>
                <a:ea typeface="Raleway"/>
                <a:cs typeface="Raleway"/>
                <a:sym typeface="Raleway"/>
                <a:hlinkClick r:id="rId2">
                  <a:extLst>
                    <a:ext uri="{A12FA001-AC4F-418D-AE19-62706E023703}">
                      <ahyp:hlinkClr val="tx"/>
                    </a:ext>
                  </a:extLst>
                </a:hlinkClick>
              </a:rPr>
              <a:t>Slidesgo</a:t>
            </a:r>
            <a:r>
              <a:rPr lang="en">
                <a:solidFill>
                  <a:schemeClr val="lt1"/>
                </a:solidFill>
                <a:latin typeface="Raleway"/>
                <a:ea typeface="Raleway"/>
                <a:cs typeface="Raleway"/>
                <a:sym typeface="Raleway"/>
              </a:rPr>
              <a:t>, including icons by </a:t>
            </a:r>
            <a:r>
              <a:rPr b="1" lang="en">
                <a:solidFill>
                  <a:schemeClr val="lt1"/>
                </a:solidFill>
                <a:uFill>
                  <a:noFill/>
                </a:uFill>
                <a:latin typeface="Raleway"/>
                <a:ea typeface="Raleway"/>
                <a:cs typeface="Raleway"/>
                <a:sym typeface="Raleway"/>
                <a:hlinkClick r:id="rId3">
                  <a:extLst>
                    <a:ext uri="{A12FA001-AC4F-418D-AE19-62706E023703}">
                      <ahyp:hlinkClr val="tx"/>
                    </a:ext>
                  </a:extLst>
                </a:hlinkClick>
              </a:rPr>
              <a:t>Flaticon</a:t>
            </a:r>
            <a:r>
              <a:rPr lang="en">
                <a:solidFill>
                  <a:schemeClr val="lt1"/>
                </a:solidFill>
                <a:latin typeface="Raleway"/>
                <a:ea typeface="Raleway"/>
                <a:cs typeface="Raleway"/>
                <a:sym typeface="Raleway"/>
              </a:rPr>
              <a:t>, infographics &amp; images by </a:t>
            </a:r>
            <a:r>
              <a:rPr b="1" lang="en">
                <a:solidFill>
                  <a:schemeClr val="lt1"/>
                </a:solidFill>
                <a:uFill>
                  <a:noFill/>
                </a:uFill>
                <a:latin typeface="Raleway"/>
                <a:ea typeface="Raleway"/>
                <a:cs typeface="Raleway"/>
                <a:sym typeface="Raleway"/>
                <a:hlinkClick r:id="rId4">
                  <a:extLst>
                    <a:ext uri="{A12FA001-AC4F-418D-AE19-62706E023703}">
                      <ahyp:hlinkClr val="tx"/>
                    </a:ext>
                  </a:extLst>
                </a:hlinkClick>
              </a:rPr>
              <a:t>Freepik</a:t>
            </a:r>
            <a:r>
              <a:rPr lang="en">
                <a:solidFill>
                  <a:schemeClr val="lt1"/>
                </a:solidFill>
                <a:latin typeface="Raleway"/>
                <a:ea typeface="Raleway"/>
                <a:cs typeface="Raleway"/>
                <a:sym typeface="Raleway"/>
              </a:rPr>
              <a:t> </a:t>
            </a:r>
            <a:endParaRPr b="1">
              <a:solidFill>
                <a:schemeClr val="lt1"/>
              </a:solidFill>
              <a:latin typeface="Raleway"/>
              <a:ea typeface="Raleway"/>
              <a:cs typeface="Raleway"/>
              <a:sym typeface="Raleway"/>
            </a:endParaRPr>
          </a:p>
        </p:txBody>
      </p:sp>
      <p:pic>
        <p:nvPicPr>
          <p:cNvPr id="1213" name="Google Shape;1213;p29"/>
          <p:cNvPicPr preferRelativeResize="0"/>
          <p:nvPr/>
        </p:nvPicPr>
        <p:blipFill rotWithShape="1">
          <a:blip r:embed="rId5">
            <a:alphaModFix/>
          </a:blip>
          <a:srcRect b="21396" l="50732" r="8022" t="0"/>
          <a:stretch/>
        </p:blipFill>
        <p:spPr>
          <a:xfrm>
            <a:off x="0" y="1765650"/>
            <a:ext cx="1526225" cy="3377851"/>
          </a:xfrm>
          <a:prstGeom prst="rect">
            <a:avLst/>
          </a:prstGeom>
          <a:noFill/>
          <a:ln>
            <a:noFill/>
          </a:ln>
        </p:spPr>
      </p:pic>
      <p:sp>
        <p:nvSpPr>
          <p:cNvPr id="1214" name="Google Shape;1214;p29"/>
          <p:cNvSpPr/>
          <p:nvPr/>
        </p:nvSpPr>
        <p:spPr>
          <a:xfrm>
            <a:off x="7341625" y="-1700"/>
            <a:ext cx="1809750" cy="3657600"/>
          </a:xfrm>
          <a:custGeom>
            <a:rect b="b" l="l" r="r" t="t"/>
            <a:pathLst>
              <a:path extrusionOk="0" h="146304" w="72390">
                <a:moveTo>
                  <a:pt x="72390" y="146304"/>
                </a:moveTo>
                <a:cubicBezTo>
                  <a:pt x="72038" y="143138"/>
                  <a:pt x="71128" y="139452"/>
                  <a:pt x="68580" y="137541"/>
                </a:cubicBezTo>
                <a:cubicBezTo>
                  <a:pt x="64711" y="134639"/>
                  <a:pt x="58665" y="135246"/>
                  <a:pt x="55245" y="131826"/>
                </a:cubicBezTo>
                <a:cubicBezTo>
                  <a:pt x="51922" y="128503"/>
                  <a:pt x="51338" y="123143"/>
                  <a:pt x="50673" y="118491"/>
                </a:cubicBezTo>
                <a:cubicBezTo>
                  <a:pt x="48887" y="105986"/>
                  <a:pt x="58086" y="94129"/>
                  <a:pt x="59055" y="81534"/>
                </a:cubicBezTo>
                <a:cubicBezTo>
                  <a:pt x="60157" y="67214"/>
                  <a:pt x="50764" y="53646"/>
                  <a:pt x="43053" y="41529"/>
                </a:cubicBezTo>
                <a:cubicBezTo>
                  <a:pt x="37343" y="32557"/>
                  <a:pt x="30987" y="23526"/>
                  <a:pt x="22479" y="17145"/>
                </a:cubicBezTo>
                <a:cubicBezTo>
                  <a:pt x="14940" y="11491"/>
                  <a:pt x="4214" y="8429"/>
                  <a:pt x="0" y="0"/>
                </a:cubicBezTo>
              </a:path>
            </a:pathLst>
          </a:custGeom>
          <a:noFill/>
          <a:ln cap="flat" cmpd="sng" w="19050">
            <a:solidFill>
              <a:schemeClr val="accent3"/>
            </a:solidFill>
            <a:prstDash val="dash"/>
            <a:round/>
            <a:headEnd len="med" w="med" type="none"/>
            <a:tailEnd len="med" w="med" type="none"/>
          </a:ln>
        </p:spPr>
      </p:sp>
      <p:grpSp>
        <p:nvGrpSpPr>
          <p:cNvPr id="1215" name="Google Shape;1215;p29"/>
          <p:cNvGrpSpPr/>
          <p:nvPr/>
        </p:nvGrpSpPr>
        <p:grpSpPr>
          <a:xfrm rot="-605039">
            <a:off x="8602841" y="3294007"/>
            <a:ext cx="323466" cy="774238"/>
            <a:chOff x="3293575" y="2432875"/>
            <a:chExt cx="323450" cy="774200"/>
          </a:xfrm>
        </p:grpSpPr>
        <p:sp>
          <p:nvSpPr>
            <p:cNvPr id="1216" name="Google Shape;1216;p29"/>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
    <p:spTree>
      <p:nvGrpSpPr>
        <p:cNvPr id="1220" name="Shape 1220"/>
        <p:cNvGrpSpPr/>
        <p:nvPr/>
      </p:nvGrpSpPr>
      <p:grpSpPr>
        <a:xfrm>
          <a:off x="0" y="0"/>
          <a:ext cx="0" cy="0"/>
          <a:chOff x="0" y="0"/>
          <a:chExt cx="0" cy="0"/>
        </a:xfrm>
      </p:grpSpPr>
      <p:sp>
        <p:nvSpPr>
          <p:cNvPr id="1221" name="Google Shape;1221;p30"/>
          <p:cNvSpPr/>
          <p:nvPr/>
        </p:nvSpPr>
        <p:spPr>
          <a:xfrm rot="10800000">
            <a:off x="4665918" y="1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0" y="-380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7800000" dist="10477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 name="Shape 130"/>
        <p:cNvGrpSpPr/>
        <p:nvPr/>
      </p:nvGrpSpPr>
      <p:grpSpPr>
        <a:xfrm>
          <a:off x="0" y="0"/>
          <a:ext cx="0" cy="0"/>
          <a:chOff x="0" y="0"/>
          <a:chExt cx="0" cy="0"/>
        </a:xfrm>
      </p:grpSpPr>
      <p:pic>
        <p:nvPicPr>
          <p:cNvPr id="131" name="Google Shape;131;p4"/>
          <p:cNvPicPr preferRelativeResize="0"/>
          <p:nvPr/>
        </p:nvPicPr>
        <p:blipFill rotWithShape="1">
          <a:blip r:embed="rId2">
            <a:alphaModFix/>
          </a:blip>
          <a:srcRect b="556" l="8344" r="61799" t="0"/>
          <a:stretch/>
        </p:blipFill>
        <p:spPr>
          <a:xfrm>
            <a:off x="8039225" y="834100"/>
            <a:ext cx="1104775" cy="4273425"/>
          </a:xfrm>
          <a:prstGeom prst="rect">
            <a:avLst/>
          </a:prstGeom>
          <a:noFill/>
          <a:ln>
            <a:noFill/>
          </a:ln>
        </p:spPr>
      </p:pic>
      <p:sp>
        <p:nvSpPr>
          <p:cNvPr id="132" name="Google Shape;132;p4"/>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4"/>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3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34" name="Google Shape;134;p4"/>
          <p:cNvSpPr/>
          <p:nvPr/>
        </p:nvSpPr>
        <p:spPr>
          <a:xfrm rot="10800000">
            <a:off x="5246525" y="-233413"/>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56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11675" y="7825"/>
            <a:ext cx="1400175" cy="1924050"/>
          </a:xfrm>
          <a:custGeom>
            <a:rect b="b" l="l" r="r" t="t"/>
            <a:pathLst>
              <a:path extrusionOk="0" h="76962" w="56007">
                <a:moveTo>
                  <a:pt x="0" y="76962"/>
                </a:moveTo>
                <a:cubicBezTo>
                  <a:pt x="2733" y="69673"/>
                  <a:pt x="8910" y="63873"/>
                  <a:pt x="11049" y="56388"/>
                </a:cubicBezTo>
                <a:cubicBezTo>
                  <a:pt x="13609" y="47428"/>
                  <a:pt x="13840" y="37173"/>
                  <a:pt x="19431" y="29718"/>
                </a:cubicBezTo>
                <a:cubicBezTo>
                  <a:pt x="21208" y="27348"/>
                  <a:pt x="24586" y="26789"/>
                  <a:pt x="27051" y="25146"/>
                </a:cubicBezTo>
                <a:cubicBezTo>
                  <a:pt x="37688" y="18055"/>
                  <a:pt x="50290" y="11434"/>
                  <a:pt x="56007" y="0"/>
                </a:cubicBezTo>
              </a:path>
            </a:pathLst>
          </a:custGeom>
          <a:noFill/>
          <a:ln cap="flat" cmpd="sng" w="19050">
            <a:solidFill>
              <a:schemeClr val="accent3"/>
            </a:solidFill>
            <a:prstDash val="dash"/>
            <a:round/>
            <a:headEnd len="med" w="med" type="none"/>
            <a:tailEnd len="med" w="med" type="none"/>
          </a:ln>
        </p:spPr>
      </p:sp>
      <p:grpSp>
        <p:nvGrpSpPr>
          <p:cNvPr id="136" name="Google Shape;136;p4"/>
          <p:cNvGrpSpPr/>
          <p:nvPr/>
        </p:nvGrpSpPr>
        <p:grpSpPr>
          <a:xfrm rot="-605039">
            <a:off x="277991" y="693682"/>
            <a:ext cx="323466" cy="774238"/>
            <a:chOff x="3293575" y="2432875"/>
            <a:chExt cx="323450" cy="774200"/>
          </a:xfrm>
        </p:grpSpPr>
        <p:sp>
          <p:nvSpPr>
            <p:cNvPr id="137" name="Google Shape;137;p4"/>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4"/>
          <p:cNvGrpSpPr/>
          <p:nvPr/>
        </p:nvGrpSpPr>
        <p:grpSpPr>
          <a:xfrm>
            <a:off x="-10" y="4265335"/>
            <a:ext cx="490206" cy="833986"/>
            <a:chOff x="4216950" y="2235875"/>
            <a:chExt cx="227400" cy="386875"/>
          </a:xfrm>
        </p:grpSpPr>
        <p:sp>
          <p:nvSpPr>
            <p:cNvPr id="142" name="Google Shape;142;p4"/>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1">
    <p:spTree>
      <p:nvGrpSpPr>
        <p:cNvPr id="1223" name="Shape 1223"/>
        <p:cNvGrpSpPr/>
        <p:nvPr/>
      </p:nvGrpSpPr>
      <p:grpSpPr>
        <a:xfrm>
          <a:off x="0" y="0"/>
          <a:ext cx="0" cy="0"/>
          <a:chOff x="0" y="0"/>
          <a:chExt cx="0" cy="0"/>
        </a:xfrm>
      </p:grpSpPr>
      <p:sp>
        <p:nvSpPr>
          <p:cNvPr id="1224" name="Google Shape;1224;p31"/>
          <p:cNvSpPr/>
          <p:nvPr/>
        </p:nvSpPr>
        <p:spPr>
          <a:xfrm>
            <a:off x="4550" y="368910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rot="10800000">
            <a:off x="7646150" y="41635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7800000" dist="10477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2">
            <a:alphaModFix/>
          </a:blip>
          <a:srcRect b="0" l="0" r="69044" t="25300"/>
          <a:stretch/>
        </p:blipFill>
        <p:spPr>
          <a:xfrm>
            <a:off x="8034425" y="-13550"/>
            <a:ext cx="1145474" cy="3209925"/>
          </a:xfrm>
          <a:prstGeom prst="rect">
            <a:avLst/>
          </a:prstGeom>
          <a:noFill/>
          <a:ln>
            <a:noFill/>
          </a:ln>
        </p:spPr>
      </p:pic>
      <p:sp>
        <p:nvSpPr>
          <p:cNvPr id="184" name="Google Shape;184;p5"/>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5"/>
          <p:cNvSpPr txBox="1"/>
          <p:nvPr>
            <p:ph idx="1" type="subTitle"/>
          </p:nvPr>
        </p:nvSpPr>
        <p:spPr>
          <a:xfrm>
            <a:off x="1354925" y="2828275"/>
            <a:ext cx="2575500" cy="17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000"/>
              <a:buFont typeface="Varela Round"/>
              <a:buNone/>
              <a:defRPr b="1" sz="2000">
                <a:latin typeface="Varela Round"/>
                <a:ea typeface="Varela Round"/>
                <a:cs typeface="Varela Round"/>
                <a:sym typeface="Varela Round"/>
              </a:defRPr>
            </a:lvl1pPr>
            <a:lvl2pPr lvl="1"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2pPr>
            <a:lvl3pPr lvl="2"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3pPr>
            <a:lvl4pPr lvl="3"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4pPr>
            <a:lvl5pPr lvl="4"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5pPr>
            <a:lvl6pPr lvl="5"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6pPr>
            <a:lvl7pPr lvl="6"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7pPr>
            <a:lvl8pPr lvl="7"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8pPr>
            <a:lvl9pPr lvl="8"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9pPr>
          </a:lstStyle>
          <a:p/>
        </p:txBody>
      </p:sp>
      <p:sp>
        <p:nvSpPr>
          <p:cNvPr id="186" name="Google Shape;186;p5"/>
          <p:cNvSpPr txBox="1"/>
          <p:nvPr>
            <p:ph idx="2" type="subTitle"/>
          </p:nvPr>
        </p:nvSpPr>
        <p:spPr>
          <a:xfrm>
            <a:off x="5213675" y="2828275"/>
            <a:ext cx="2575500" cy="17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000"/>
              <a:buFont typeface="Varela Round"/>
              <a:buNone/>
              <a:defRPr b="1" sz="2000">
                <a:latin typeface="Varela Round"/>
                <a:ea typeface="Varela Round"/>
                <a:cs typeface="Varela Round"/>
                <a:sym typeface="Varela Round"/>
              </a:defRPr>
            </a:lvl1pPr>
            <a:lvl2pPr lvl="1"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2pPr>
            <a:lvl3pPr lvl="2"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3pPr>
            <a:lvl4pPr lvl="3"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4pPr>
            <a:lvl5pPr lvl="4"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5pPr>
            <a:lvl6pPr lvl="5"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6pPr>
            <a:lvl7pPr lvl="6"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7pPr>
            <a:lvl8pPr lvl="7"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8pPr>
            <a:lvl9pPr lvl="8" rtl="0">
              <a:spcBef>
                <a:spcPts val="0"/>
              </a:spcBef>
              <a:spcAft>
                <a:spcPts val="0"/>
              </a:spcAft>
              <a:buClr>
                <a:schemeClr val="accent5"/>
              </a:buClr>
              <a:buSzPts val="2000"/>
              <a:buFont typeface="Varela Round"/>
              <a:buNone/>
              <a:defRPr sz="2000">
                <a:solidFill>
                  <a:schemeClr val="accent5"/>
                </a:solidFill>
                <a:latin typeface="Varela Round"/>
                <a:ea typeface="Varela Round"/>
                <a:cs typeface="Varela Round"/>
                <a:sym typeface="Varela Round"/>
              </a:defRPr>
            </a:lvl9pPr>
          </a:lstStyle>
          <a:p/>
        </p:txBody>
      </p:sp>
      <p:sp>
        <p:nvSpPr>
          <p:cNvPr id="187" name="Google Shape;187;p5"/>
          <p:cNvSpPr txBox="1"/>
          <p:nvPr>
            <p:ph idx="3" type="subTitle"/>
          </p:nvPr>
        </p:nvSpPr>
        <p:spPr>
          <a:xfrm>
            <a:off x="1354925" y="3043913"/>
            <a:ext cx="2575500" cy="6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8" name="Google Shape;188;p5"/>
          <p:cNvSpPr txBox="1"/>
          <p:nvPr>
            <p:ph idx="4" type="subTitle"/>
          </p:nvPr>
        </p:nvSpPr>
        <p:spPr>
          <a:xfrm>
            <a:off x="5320325" y="3043906"/>
            <a:ext cx="2362200" cy="6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9" name="Google Shape;189;p5"/>
          <p:cNvSpPr/>
          <p:nvPr/>
        </p:nvSpPr>
        <p:spPr>
          <a:xfrm>
            <a:off x="7855925" y="1951000"/>
            <a:ext cx="1323975" cy="3209925"/>
          </a:xfrm>
          <a:custGeom>
            <a:rect b="b" l="l" r="r" t="t"/>
            <a:pathLst>
              <a:path extrusionOk="0" h="128397" w="52959">
                <a:moveTo>
                  <a:pt x="0" y="128397"/>
                </a:moveTo>
                <a:cubicBezTo>
                  <a:pt x="1777" y="125435"/>
                  <a:pt x="2819" y="121107"/>
                  <a:pt x="6096" y="120015"/>
                </a:cubicBezTo>
                <a:cubicBezTo>
                  <a:pt x="15513" y="116876"/>
                  <a:pt x="33039" y="121424"/>
                  <a:pt x="34671" y="111633"/>
                </a:cubicBezTo>
                <a:cubicBezTo>
                  <a:pt x="35618" y="105951"/>
                  <a:pt x="33533" y="99753"/>
                  <a:pt x="30480" y="94869"/>
                </a:cubicBezTo>
                <a:cubicBezTo>
                  <a:pt x="27257" y="89712"/>
                  <a:pt x="20524" y="84830"/>
                  <a:pt x="21717" y="78867"/>
                </a:cubicBezTo>
                <a:cubicBezTo>
                  <a:pt x="23041" y="72248"/>
                  <a:pt x="31002" y="69027"/>
                  <a:pt x="35052" y="63627"/>
                </a:cubicBezTo>
                <a:cubicBezTo>
                  <a:pt x="37533" y="60319"/>
                  <a:pt x="37851" y="55538"/>
                  <a:pt x="37338" y="51435"/>
                </a:cubicBezTo>
                <a:cubicBezTo>
                  <a:pt x="35572" y="37307"/>
                  <a:pt x="30930" y="22271"/>
                  <a:pt x="35433" y="8763"/>
                </a:cubicBezTo>
                <a:cubicBezTo>
                  <a:pt x="37498" y="2567"/>
                  <a:pt x="46427" y="0"/>
                  <a:pt x="52959" y="0"/>
                </a:cubicBezTo>
              </a:path>
            </a:pathLst>
          </a:custGeom>
          <a:noFill/>
          <a:ln cap="flat" cmpd="sng" w="19050">
            <a:solidFill>
              <a:schemeClr val="accent3"/>
            </a:solidFill>
            <a:prstDash val="dash"/>
            <a:round/>
            <a:headEnd len="med" w="med" type="none"/>
            <a:tailEnd len="med" w="med" type="none"/>
          </a:ln>
        </p:spPr>
      </p:sp>
      <p:sp>
        <p:nvSpPr>
          <p:cNvPr id="190" name="Google Shape;190;p5"/>
          <p:cNvSpPr/>
          <p:nvPr/>
        </p:nvSpPr>
        <p:spPr>
          <a:xfrm>
            <a:off x="16850" y="3023"/>
            <a:ext cx="1809750" cy="2843325"/>
          </a:xfrm>
          <a:custGeom>
            <a:rect b="b" l="l" r="r" t="t"/>
            <a:pathLst>
              <a:path extrusionOk="0" h="113733" w="72390">
                <a:moveTo>
                  <a:pt x="72390" y="195"/>
                </a:moveTo>
                <a:cubicBezTo>
                  <a:pt x="66437" y="195"/>
                  <a:pt x="59073" y="-585"/>
                  <a:pt x="54864" y="3624"/>
                </a:cubicBezTo>
                <a:cubicBezTo>
                  <a:pt x="50494" y="7994"/>
                  <a:pt x="55524" y="16968"/>
                  <a:pt x="51816" y="21912"/>
                </a:cubicBezTo>
                <a:cubicBezTo>
                  <a:pt x="47351" y="27865"/>
                  <a:pt x="34357" y="25140"/>
                  <a:pt x="32004" y="32199"/>
                </a:cubicBezTo>
                <a:cubicBezTo>
                  <a:pt x="29551" y="39557"/>
                  <a:pt x="34422" y="47789"/>
                  <a:pt x="33147" y="55440"/>
                </a:cubicBezTo>
                <a:cubicBezTo>
                  <a:pt x="32294" y="60558"/>
                  <a:pt x="21782" y="57004"/>
                  <a:pt x="18669" y="61155"/>
                </a:cubicBezTo>
                <a:cubicBezTo>
                  <a:pt x="15916" y="64825"/>
                  <a:pt x="19163" y="70329"/>
                  <a:pt x="19812" y="74871"/>
                </a:cubicBezTo>
                <a:cubicBezTo>
                  <a:pt x="20548" y="80026"/>
                  <a:pt x="20942" y="85409"/>
                  <a:pt x="19812" y="90492"/>
                </a:cubicBezTo>
                <a:cubicBezTo>
                  <a:pt x="18567" y="96093"/>
                  <a:pt x="16401" y="102289"/>
                  <a:pt x="11811" y="105732"/>
                </a:cubicBezTo>
                <a:cubicBezTo>
                  <a:pt x="8007" y="108585"/>
                  <a:pt x="2127" y="109480"/>
                  <a:pt x="0" y="113733"/>
                </a:cubicBezTo>
              </a:path>
            </a:pathLst>
          </a:custGeom>
          <a:noFill/>
          <a:ln cap="flat" cmpd="sng" w="19050">
            <a:solidFill>
              <a:schemeClr val="accent3"/>
            </a:solidFill>
            <a:prstDash val="dash"/>
            <a:round/>
            <a:headEnd len="med" w="med" type="none"/>
            <a:tailEnd len="med" w="med" type="none"/>
          </a:ln>
        </p:spPr>
      </p:sp>
      <p:grpSp>
        <p:nvGrpSpPr>
          <p:cNvPr id="191" name="Google Shape;191;p5"/>
          <p:cNvGrpSpPr/>
          <p:nvPr/>
        </p:nvGrpSpPr>
        <p:grpSpPr>
          <a:xfrm>
            <a:off x="3793088" y="4685125"/>
            <a:ext cx="1557750" cy="350700"/>
            <a:chOff x="4739775" y="4183625"/>
            <a:chExt cx="1557750" cy="350700"/>
          </a:xfrm>
        </p:grpSpPr>
        <p:sp>
          <p:nvSpPr>
            <p:cNvPr id="192" name="Google Shape;192;p5"/>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5"/>
          <p:cNvSpPr/>
          <p:nvPr/>
        </p:nvSpPr>
        <p:spPr>
          <a:xfrm rot="-5400000">
            <a:off x="974911" y="3280105"/>
            <a:ext cx="893636" cy="2828870"/>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1"/>
          </a:solidFill>
          <a:ln>
            <a:noFill/>
          </a:ln>
          <a:effectLst>
            <a:outerShdw rotWithShape="0" algn="bl" dir="21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flipH="1" rot="5400000">
            <a:off x="7275386" y="3299667"/>
            <a:ext cx="893636" cy="2828870"/>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1"/>
          </a:solidFill>
          <a:ln>
            <a:noFill/>
          </a:ln>
          <a:effectLst>
            <a:outerShdw rotWithShape="0" algn="bl" dir="846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5"/>
          <p:cNvGrpSpPr/>
          <p:nvPr/>
        </p:nvGrpSpPr>
        <p:grpSpPr>
          <a:xfrm rot="-978445">
            <a:off x="205814" y="2550546"/>
            <a:ext cx="323460" cy="774225"/>
            <a:chOff x="3293575" y="2432875"/>
            <a:chExt cx="323450" cy="774200"/>
          </a:xfrm>
        </p:grpSpPr>
        <p:sp>
          <p:nvSpPr>
            <p:cNvPr id="197" name="Google Shape;197;p5"/>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6"/>
          <p:cNvSpPr/>
          <p:nvPr/>
        </p:nvSpPr>
        <p:spPr>
          <a:xfrm>
            <a:off x="7646375" y="-6592"/>
            <a:ext cx="1514475" cy="3257925"/>
          </a:xfrm>
          <a:custGeom>
            <a:rect b="b" l="l" r="r" t="t"/>
            <a:pathLst>
              <a:path extrusionOk="0" h="130317" w="60579">
                <a:moveTo>
                  <a:pt x="0" y="577"/>
                </a:moveTo>
                <a:cubicBezTo>
                  <a:pt x="8790" y="-400"/>
                  <a:pt x="20602" y="-783"/>
                  <a:pt x="25908" y="6292"/>
                </a:cubicBezTo>
                <a:cubicBezTo>
                  <a:pt x="31050" y="13148"/>
                  <a:pt x="24547" y="24471"/>
                  <a:pt x="28956" y="31819"/>
                </a:cubicBezTo>
                <a:cubicBezTo>
                  <a:pt x="34649" y="41308"/>
                  <a:pt x="45109" y="49033"/>
                  <a:pt x="46482" y="60013"/>
                </a:cubicBezTo>
                <a:cubicBezTo>
                  <a:pt x="47637" y="69255"/>
                  <a:pt x="46998" y="79073"/>
                  <a:pt x="43815" y="87826"/>
                </a:cubicBezTo>
                <a:cubicBezTo>
                  <a:pt x="41397" y="94476"/>
                  <a:pt x="34807" y="100700"/>
                  <a:pt x="36195" y="107638"/>
                </a:cubicBezTo>
                <a:cubicBezTo>
                  <a:pt x="37643" y="114878"/>
                  <a:pt x="40880" y="122229"/>
                  <a:pt x="46101" y="127450"/>
                </a:cubicBezTo>
                <a:cubicBezTo>
                  <a:pt x="49571" y="130920"/>
                  <a:pt x="55672" y="130117"/>
                  <a:pt x="60579" y="130117"/>
                </a:cubicBezTo>
              </a:path>
            </a:pathLst>
          </a:custGeom>
          <a:noFill/>
          <a:ln cap="flat" cmpd="sng" w="19050">
            <a:solidFill>
              <a:schemeClr val="accent3"/>
            </a:solidFill>
            <a:prstDash val="dash"/>
            <a:round/>
            <a:headEnd len="med" w="med" type="none"/>
            <a:tailEnd len="med" w="med" type="none"/>
          </a:ln>
        </p:spPr>
      </p:sp>
      <p:sp>
        <p:nvSpPr>
          <p:cNvPr id="203" name="Google Shape;203;p6"/>
          <p:cNvSpPr/>
          <p:nvPr/>
        </p:nvSpPr>
        <p:spPr>
          <a:xfrm rot="5400000">
            <a:off x="8501936" y="-1196220"/>
            <a:ext cx="893636" cy="2828870"/>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1"/>
          </a:solidFill>
          <a:ln>
            <a:noFill/>
          </a:ln>
          <a:effectLst>
            <a:outerShdw rotWithShape="0" algn="bl" dir="1056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txBox="1"/>
          <p:nvPr>
            <p:ph type="title"/>
          </p:nvPr>
        </p:nvSpPr>
        <p:spPr>
          <a:xfrm>
            <a:off x="713225" y="539500"/>
            <a:ext cx="7717500" cy="292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05" name="Google Shape;205;p6"/>
          <p:cNvPicPr preferRelativeResize="0"/>
          <p:nvPr/>
        </p:nvPicPr>
        <p:blipFill rotWithShape="1">
          <a:blip r:embed="rId2">
            <a:alphaModFix/>
          </a:blip>
          <a:srcRect b="0" l="78381" r="0" t="0"/>
          <a:stretch/>
        </p:blipFill>
        <p:spPr>
          <a:xfrm>
            <a:off x="1" y="-11075"/>
            <a:ext cx="799974" cy="4297226"/>
          </a:xfrm>
          <a:prstGeom prst="rect">
            <a:avLst/>
          </a:prstGeom>
          <a:noFill/>
          <a:ln>
            <a:noFill/>
          </a:ln>
        </p:spPr>
      </p:pic>
      <p:sp>
        <p:nvSpPr>
          <p:cNvPr id="206" name="Google Shape;206;p6"/>
          <p:cNvSpPr/>
          <p:nvPr/>
        </p:nvSpPr>
        <p:spPr>
          <a:xfrm>
            <a:off x="-2124075" y="370165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6"/>
          <p:cNvGrpSpPr/>
          <p:nvPr/>
        </p:nvGrpSpPr>
        <p:grpSpPr>
          <a:xfrm>
            <a:off x="8653790" y="4309510"/>
            <a:ext cx="490206" cy="833986"/>
            <a:chOff x="4216950" y="2235875"/>
            <a:chExt cx="227400" cy="386875"/>
          </a:xfrm>
        </p:grpSpPr>
        <p:sp>
          <p:nvSpPr>
            <p:cNvPr id="208" name="Google Shape;208;p6"/>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6"/>
          <p:cNvGrpSpPr/>
          <p:nvPr/>
        </p:nvGrpSpPr>
        <p:grpSpPr>
          <a:xfrm rot="-302889">
            <a:off x="8566098" y="1247368"/>
            <a:ext cx="323476" cy="774261"/>
            <a:chOff x="3293575" y="2432875"/>
            <a:chExt cx="323450" cy="774200"/>
          </a:xfrm>
        </p:grpSpPr>
        <p:sp>
          <p:nvSpPr>
            <p:cNvPr id="249" name="Google Shape;249;p6"/>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3" name="Shape 253"/>
        <p:cNvGrpSpPr/>
        <p:nvPr/>
      </p:nvGrpSpPr>
      <p:grpSpPr>
        <a:xfrm>
          <a:off x="0" y="0"/>
          <a:ext cx="0" cy="0"/>
          <a:chOff x="0" y="0"/>
          <a:chExt cx="0" cy="0"/>
        </a:xfrm>
      </p:grpSpPr>
      <p:sp>
        <p:nvSpPr>
          <p:cNvPr id="254" name="Google Shape;254;p7"/>
          <p:cNvSpPr txBox="1"/>
          <p:nvPr>
            <p:ph idx="1" type="body"/>
          </p:nvPr>
        </p:nvSpPr>
        <p:spPr>
          <a:xfrm>
            <a:off x="713550" y="1369050"/>
            <a:ext cx="7716900" cy="2405400"/>
          </a:xfrm>
          <a:prstGeom prst="rect">
            <a:avLst/>
          </a:prstGeom>
        </p:spPr>
        <p:txBody>
          <a:bodyPr anchorCtr="0" anchor="ctr" bIns="91425" lIns="91425" spcFirstLastPara="1" rIns="91425" wrap="square" tIns="91425">
            <a:noAutofit/>
          </a:bodyPr>
          <a:lstStyle>
            <a:lvl1pPr indent="-304800" lvl="0" marL="457200" algn="ctr">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5" name="Google Shape;255;p7"/>
          <p:cNvSpPr txBox="1"/>
          <p:nvPr>
            <p:ph type="title"/>
          </p:nvPr>
        </p:nvSpPr>
        <p:spPr>
          <a:xfrm>
            <a:off x="713232" y="539496"/>
            <a:ext cx="77175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Dosis"/>
              <a:buNone/>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256" name="Google Shape;256;p7"/>
          <p:cNvSpPr/>
          <p:nvPr/>
        </p:nvSpPr>
        <p:spPr>
          <a:xfrm flipH="1">
            <a:off x="21239" y="-6592"/>
            <a:ext cx="1514475" cy="3257925"/>
          </a:xfrm>
          <a:custGeom>
            <a:rect b="b" l="l" r="r" t="t"/>
            <a:pathLst>
              <a:path extrusionOk="0" h="130317" w="60579">
                <a:moveTo>
                  <a:pt x="0" y="577"/>
                </a:moveTo>
                <a:cubicBezTo>
                  <a:pt x="8790" y="-400"/>
                  <a:pt x="20602" y="-783"/>
                  <a:pt x="25908" y="6292"/>
                </a:cubicBezTo>
                <a:cubicBezTo>
                  <a:pt x="31050" y="13148"/>
                  <a:pt x="24547" y="24471"/>
                  <a:pt x="28956" y="31819"/>
                </a:cubicBezTo>
                <a:cubicBezTo>
                  <a:pt x="34649" y="41308"/>
                  <a:pt x="45109" y="49033"/>
                  <a:pt x="46482" y="60013"/>
                </a:cubicBezTo>
                <a:cubicBezTo>
                  <a:pt x="47637" y="69255"/>
                  <a:pt x="46998" y="79073"/>
                  <a:pt x="43815" y="87826"/>
                </a:cubicBezTo>
                <a:cubicBezTo>
                  <a:pt x="41397" y="94476"/>
                  <a:pt x="34807" y="100700"/>
                  <a:pt x="36195" y="107638"/>
                </a:cubicBezTo>
                <a:cubicBezTo>
                  <a:pt x="37643" y="114878"/>
                  <a:pt x="40880" y="122229"/>
                  <a:pt x="46101" y="127450"/>
                </a:cubicBezTo>
                <a:cubicBezTo>
                  <a:pt x="49571" y="130920"/>
                  <a:pt x="55672" y="130117"/>
                  <a:pt x="60579" y="130117"/>
                </a:cubicBezTo>
              </a:path>
            </a:pathLst>
          </a:custGeom>
          <a:noFill/>
          <a:ln cap="flat" cmpd="sng" w="19050">
            <a:solidFill>
              <a:schemeClr val="accent3"/>
            </a:solidFill>
            <a:prstDash val="dash"/>
            <a:round/>
            <a:headEnd len="med" w="med" type="none"/>
            <a:tailEnd len="med" w="med" type="none"/>
          </a:ln>
        </p:spPr>
      </p:sp>
      <p:sp>
        <p:nvSpPr>
          <p:cNvPr id="257" name="Google Shape;257;p7"/>
          <p:cNvSpPr/>
          <p:nvPr/>
        </p:nvSpPr>
        <p:spPr>
          <a:xfrm flipH="1" rot="-5400000">
            <a:off x="-518283" y="-1196220"/>
            <a:ext cx="893636" cy="2828870"/>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1"/>
          </a:solidFill>
          <a:ln>
            <a:noFill/>
          </a:ln>
          <a:effectLst>
            <a:outerShdw rotWithShape="0" algn="bl" dir="1056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7"/>
          <p:cNvPicPr preferRelativeResize="0"/>
          <p:nvPr/>
        </p:nvPicPr>
        <p:blipFill rotWithShape="1">
          <a:blip r:embed="rId2">
            <a:alphaModFix/>
          </a:blip>
          <a:srcRect b="0" l="63966" r="0" t="0"/>
          <a:stretch/>
        </p:blipFill>
        <p:spPr>
          <a:xfrm flipH="1">
            <a:off x="7848713" y="-11075"/>
            <a:ext cx="1333376" cy="4297226"/>
          </a:xfrm>
          <a:prstGeom prst="rect">
            <a:avLst/>
          </a:prstGeom>
          <a:noFill/>
          <a:ln>
            <a:noFill/>
          </a:ln>
        </p:spPr>
      </p:pic>
      <p:sp>
        <p:nvSpPr>
          <p:cNvPr id="259" name="Google Shape;259;p7"/>
          <p:cNvSpPr/>
          <p:nvPr/>
        </p:nvSpPr>
        <p:spPr>
          <a:xfrm flipH="1">
            <a:off x="6608585" y="370165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7"/>
          <p:cNvGrpSpPr/>
          <p:nvPr/>
        </p:nvGrpSpPr>
        <p:grpSpPr>
          <a:xfrm>
            <a:off x="154002" y="4188756"/>
            <a:ext cx="323457" cy="821341"/>
            <a:chOff x="3506650" y="4144275"/>
            <a:chExt cx="163975" cy="416375"/>
          </a:xfrm>
        </p:grpSpPr>
        <p:sp>
          <p:nvSpPr>
            <p:cNvPr id="261" name="Google Shape;261;p7"/>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7"/>
          <p:cNvGrpSpPr/>
          <p:nvPr/>
        </p:nvGrpSpPr>
        <p:grpSpPr>
          <a:xfrm>
            <a:off x="3793125" y="4659400"/>
            <a:ext cx="1557750" cy="350700"/>
            <a:chOff x="4739775" y="4183625"/>
            <a:chExt cx="1557750" cy="350700"/>
          </a:xfrm>
        </p:grpSpPr>
        <p:sp>
          <p:nvSpPr>
            <p:cNvPr id="264" name="Google Shape;264;p7"/>
            <p:cNvSpPr/>
            <p:nvPr/>
          </p:nvSpPr>
          <p:spPr>
            <a:xfrm>
              <a:off x="4739775" y="4183625"/>
              <a:ext cx="1147675" cy="146100"/>
            </a:xfrm>
            <a:custGeom>
              <a:rect b="b" l="l" r="r" t="t"/>
              <a:pathLst>
                <a:path extrusionOk="0" h="5844" w="45907">
                  <a:moveTo>
                    <a:pt x="7559" y="0"/>
                  </a:moveTo>
                  <a:lnTo>
                    <a:pt x="7148" y="18"/>
                  </a:lnTo>
                  <a:lnTo>
                    <a:pt x="6773" y="72"/>
                  </a:lnTo>
                  <a:lnTo>
                    <a:pt x="6416" y="143"/>
                  </a:lnTo>
                  <a:lnTo>
                    <a:pt x="6094" y="232"/>
                  </a:lnTo>
                  <a:lnTo>
                    <a:pt x="5773" y="357"/>
                  </a:lnTo>
                  <a:lnTo>
                    <a:pt x="5487" y="500"/>
                  </a:lnTo>
                  <a:lnTo>
                    <a:pt x="5219" y="661"/>
                  </a:lnTo>
                  <a:lnTo>
                    <a:pt x="4951" y="822"/>
                  </a:lnTo>
                  <a:lnTo>
                    <a:pt x="4700" y="1019"/>
                  </a:lnTo>
                  <a:lnTo>
                    <a:pt x="4468" y="1215"/>
                  </a:lnTo>
                  <a:lnTo>
                    <a:pt x="4254" y="1430"/>
                  </a:lnTo>
                  <a:lnTo>
                    <a:pt x="4039" y="1644"/>
                  </a:lnTo>
                  <a:lnTo>
                    <a:pt x="3646" y="2091"/>
                  </a:lnTo>
                  <a:lnTo>
                    <a:pt x="3271" y="2555"/>
                  </a:lnTo>
                  <a:lnTo>
                    <a:pt x="2931" y="2966"/>
                  </a:lnTo>
                  <a:lnTo>
                    <a:pt x="2592" y="3342"/>
                  </a:lnTo>
                  <a:lnTo>
                    <a:pt x="2234" y="3699"/>
                  </a:lnTo>
                  <a:lnTo>
                    <a:pt x="2056" y="3860"/>
                  </a:lnTo>
                  <a:lnTo>
                    <a:pt x="1877" y="4003"/>
                  </a:lnTo>
                  <a:lnTo>
                    <a:pt x="1681" y="4146"/>
                  </a:lnTo>
                  <a:lnTo>
                    <a:pt x="1466" y="4271"/>
                  </a:lnTo>
                  <a:lnTo>
                    <a:pt x="1252" y="4378"/>
                  </a:lnTo>
                  <a:lnTo>
                    <a:pt x="1037" y="4467"/>
                  </a:lnTo>
                  <a:lnTo>
                    <a:pt x="805" y="4539"/>
                  </a:lnTo>
                  <a:lnTo>
                    <a:pt x="537" y="4610"/>
                  </a:lnTo>
                  <a:lnTo>
                    <a:pt x="269" y="4646"/>
                  </a:lnTo>
                  <a:lnTo>
                    <a:pt x="1" y="4664"/>
                  </a:lnTo>
                  <a:lnTo>
                    <a:pt x="1" y="5825"/>
                  </a:lnTo>
                  <a:lnTo>
                    <a:pt x="376" y="5807"/>
                  </a:lnTo>
                  <a:lnTo>
                    <a:pt x="733" y="5754"/>
                  </a:lnTo>
                  <a:lnTo>
                    <a:pt x="1073" y="5682"/>
                  </a:lnTo>
                  <a:lnTo>
                    <a:pt x="1395" y="5575"/>
                  </a:lnTo>
                  <a:lnTo>
                    <a:pt x="1698" y="5450"/>
                  </a:lnTo>
                  <a:lnTo>
                    <a:pt x="1984" y="5307"/>
                  </a:lnTo>
                  <a:lnTo>
                    <a:pt x="2252" y="5164"/>
                  </a:lnTo>
                  <a:lnTo>
                    <a:pt x="2520" y="4985"/>
                  </a:lnTo>
                  <a:lnTo>
                    <a:pt x="2753" y="4789"/>
                  </a:lnTo>
                  <a:lnTo>
                    <a:pt x="2985" y="4592"/>
                  </a:lnTo>
                  <a:lnTo>
                    <a:pt x="3199" y="4396"/>
                  </a:lnTo>
                  <a:lnTo>
                    <a:pt x="3414" y="4181"/>
                  </a:lnTo>
                  <a:lnTo>
                    <a:pt x="3807" y="3735"/>
                  </a:lnTo>
                  <a:lnTo>
                    <a:pt x="4164" y="3288"/>
                  </a:lnTo>
                  <a:lnTo>
                    <a:pt x="4522" y="2877"/>
                  </a:lnTo>
                  <a:lnTo>
                    <a:pt x="4861" y="2484"/>
                  </a:lnTo>
                  <a:lnTo>
                    <a:pt x="5219" y="2126"/>
                  </a:lnTo>
                  <a:lnTo>
                    <a:pt x="5397" y="1948"/>
                  </a:lnTo>
                  <a:lnTo>
                    <a:pt x="5594" y="1805"/>
                  </a:lnTo>
                  <a:lnTo>
                    <a:pt x="5790" y="1662"/>
                  </a:lnTo>
                  <a:lnTo>
                    <a:pt x="6005" y="1537"/>
                  </a:lnTo>
                  <a:lnTo>
                    <a:pt x="6219" y="1430"/>
                  </a:lnTo>
                  <a:lnTo>
                    <a:pt x="6452" y="1340"/>
                  </a:lnTo>
                  <a:lnTo>
                    <a:pt x="6702" y="1269"/>
                  </a:lnTo>
                  <a:lnTo>
                    <a:pt x="6970" y="1215"/>
                  </a:lnTo>
                  <a:lnTo>
                    <a:pt x="7256" y="1179"/>
                  </a:lnTo>
                  <a:lnTo>
                    <a:pt x="7845" y="1179"/>
                  </a:lnTo>
                  <a:lnTo>
                    <a:pt x="8131" y="1215"/>
                  </a:lnTo>
                  <a:lnTo>
                    <a:pt x="8381" y="1269"/>
                  </a:lnTo>
                  <a:lnTo>
                    <a:pt x="8632" y="1340"/>
                  </a:lnTo>
                  <a:lnTo>
                    <a:pt x="8864" y="1430"/>
                  </a:lnTo>
                  <a:lnTo>
                    <a:pt x="9096" y="1537"/>
                  </a:lnTo>
                  <a:lnTo>
                    <a:pt x="9311" y="1662"/>
                  </a:lnTo>
                  <a:lnTo>
                    <a:pt x="9507" y="1805"/>
                  </a:lnTo>
                  <a:lnTo>
                    <a:pt x="9704" y="1966"/>
                  </a:lnTo>
                  <a:lnTo>
                    <a:pt x="9882" y="2126"/>
                  </a:lnTo>
                  <a:lnTo>
                    <a:pt x="10240" y="2484"/>
                  </a:lnTo>
                  <a:lnTo>
                    <a:pt x="10579" y="2877"/>
                  </a:lnTo>
                  <a:lnTo>
                    <a:pt x="10937" y="3288"/>
                  </a:lnTo>
                  <a:lnTo>
                    <a:pt x="11312" y="3753"/>
                  </a:lnTo>
                  <a:lnTo>
                    <a:pt x="11705" y="4199"/>
                  </a:lnTo>
                  <a:lnTo>
                    <a:pt x="11919" y="4414"/>
                  </a:lnTo>
                  <a:lnTo>
                    <a:pt x="12134" y="4628"/>
                  </a:lnTo>
                  <a:lnTo>
                    <a:pt x="12366" y="4825"/>
                  </a:lnTo>
                  <a:lnTo>
                    <a:pt x="12616" y="5021"/>
                  </a:lnTo>
                  <a:lnTo>
                    <a:pt x="12884" y="5182"/>
                  </a:lnTo>
                  <a:lnTo>
                    <a:pt x="13152" y="5343"/>
                  </a:lnTo>
                  <a:lnTo>
                    <a:pt x="13456" y="5486"/>
                  </a:lnTo>
                  <a:lnTo>
                    <a:pt x="13760" y="5611"/>
                  </a:lnTo>
                  <a:lnTo>
                    <a:pt x="14099" y="5700"/>
                  </a:lnTo>
                  <a:lnTo>
                    <a:pt x="14439" y="5790"/>
                  </a:lnTo>
                  <a:lnTo>
                    <a:pt x="14814" y="5825"/>
                  </a:lnTo>
                  <a:lnTo>
                    <a:pt x="15225" y="5843"/>
                  </a:lnTo>
                  <a:lnTo>
                    <a:pt x="15618" y="5825"/>
                  </a:lnTo>
                  <a:lnTo>
                    <a:pt x="15994" y="5790"/>
                  </a:lnTo>
                  <a:lnTo>
                    <a:pt x="16351" y="5700"/>
                  </a:lnTo>
                  <a:lnTo>
                    <a:pt x="16673" y="5611"/>
                  </a:lnTo>
                  <a:lnTo>
                    <a:pt x="16994" y="5486"/>
                  </a:lnTo>
                  <a:lnTo>
                    <a:pt x="17280" y="5343"/>
                  </a:lnTo>
                  <a:lnTo>
                    <a:pt x="17548" y="5182"/>
                  </a:lnTo>
                  <a:lnTo>
                    <a:pt x="17816" y="5021"/>
                  </a:lnTo>
                  <a:lnTo>
                    <a:pt x="18066" y="4825"/>
                  </a:lnTo>
                  <a:lnTo>
                    <a:pt x="18299" y="4628"/>
                  </a:lnTo>
                  <a:lnTo>
                    <a:pt x="18513" y="4414"/>
                  </a:lnTo>
                  <a:lnTo>
                    <a:pt x="18728" y="4199"/>
                  </a:lnTo>
                  <a:lnTo>
                    <a:pt x="19121" y="3753"/>
                  </a:lnTo>
                  <a:lnTo>
                    <a:pt x="19496" y="3288"/>
                  </a:lnTo>
                  <a:lnTo>
                    <a:pt x="19853" y="2877"/>
                  </a:lnTo>
                  <a:lnTo>
                    <a:pt x="20193" y="2484"/>
                  </a:lnTo>
                  <a:lnTo>
                    <a:pt x="20550" y="2126"/>
                  </a:lnTo>
                  <a:lnTo>
                    <a:pt x="20747" y="1966"/>
                  </a:lnTo>
                  <a:lnTo>
                    <a:pt x="20925" y="1805"/>
                  </a:lnTo>
                  <a:lnTo>
                    <a:pt x="21140" y="1662"/>
                  </a:lnTo>
                  <a:lnTo>
                    <a:pt x="21336" y="1537"/>
                  </a:lnTo>
                  <a:lnTo>
                    <a:pt x="21569" y="1430"/>
                  </a:lnTo>
                  <a:lnTo>
                    <a:pt x="21801" y="1340"/>
                  </a:lnTo>
                  <a:lnTo>
                    <a:pt x="22051" y="1269"/>
                  </a:lnTo>
                  <a:lnTo>
                    <a:pt x="22319" y="1215"/>
                  </a:lnTo>
                  <a:lnTo>
                    <a:pt x="22587" y="1179"/>
                  </a:lnTo>
                  <a:lnTo>
                    <a:pt x="22891" y="1162"/>
                  </a:lnTo>
                  <a:lnTo>
                    <a:pt x="23195" y="1179"/>
                  </a:lnTo>
                  <a:lnTo>
                    <a:pt x="23463" y="1215"/>
                  </a:lnTo>
                  <a:lnTo>
                    <a:pt x="23731" y="1269"/>
                  </a:lnTo>
                  <a:lnTo>
                    <a:pt x="23981" y="1340"/>
                  </a:lnTo>
                  <a:lnTo>
                    <a:pt x="24213" y="1430"/>
                  </a:lnTo>
                  <a:lnTo>
                    <a:pt x="24428" y="1537"/>
                  </a:lnTo>
                  <a:lnTo>
                    <a:pt x="24642" y="1662"/>
                  </a:lnTo>
                  <a:lnTo>
                    <a:pt x="24857" y="1805"/>
                  </a:lnTo>
                  <a:lnTo>
                    <a:pt x="25035" y="1966"/>
                  </a:lnTo>
                  <a:lnTo>
                    <a:pt x="25232" y="2126"/>
                  </a:lnTo>
                  <a:lnTo>
                    <a:pt x="25589" y="2484"/>
                  </a:lnTo>
                  <a:lnTo>
                    <a:pt x="25929" y="2877"/>
                  </a:lnTo>
                  <a:lnTo>
                    <a:pt x="26268" y="3288"/>
                  </a:lnTo>
                  <a:lnTo>
                    <a:pt x="26643" y="3753"/>
                  </a:lnTo>
                  <a:lnTo>
                    <a:pt x="27054" y="4199"/>
                  </a:lnTo>
                  <a:lnTo>
                    <a:pt x="27269" y="4414"/>
                  </a:lnTo>
                  <a:lnTo>
                    <a:pt x="27483" y="4628"/>
                  </a:lnTo>
                  <a:lnTo>
                    <a:pt x="27716" y="4825"/>
                  </a:lnTo>
                  <a:lnTo>
                    <a:pt x="27966" y="5021"/>
                  </a:lnTo>
                  <a:lnTo>
                    <a:pt x="28216" y="5182"/>
                  </a:lnTo>
                  <a:lnTo>
                    <a:pt x="28502" y="5343"/>
                  </a:lnTo>
                  <a:lnTo>
                    <a:pt x="28788" y="5486"/>
                  </a:lnTo>
                  <a:lnTo>
                    <a:pt x="29109" y="5611"/>
                  </a:lnTo>
                  <a:lnTo>
                    <a:pt x="29431" y="5700"/>
                  </a:lnTo>
                  <a:lnTo>
                    <a:pt x="29788" y="5772"/>
                  </a:lnTo>
                  <a:lnTo>
                    <a:pt x="30164" y="5825"/>
                  </a:lnTo>
                  <a:lnTo>
                    <a:pt x="30557" y="5843"/>
                  </a:lnTo>
                  <a:lnTo>
                    <a:pt x="30968" y="5825"/>
                  </a:lnTo>
                  <a:lnTo>
                    <a:pt x="31343" y="5772"/>
                  </a:lnTo>
                  <a:lnTo>
                    <a:pt x="31683" y="5700"/>
                  </a:lnTo>
                  <a:lnTo>
                    <a:pt x="32022" y="5611"/>
                  </a:lnTo>
                  <a:lnTo>
                    <a:pt x="32326" y="5486"/>
                  </a:lnTo>
                  <a:lnTo>
                    <a:pt x="32630" y="5343"/>
                  </a:lnTo>
                  <a:lnTo>
                    <a:pt x="32898" y="5182"/>
                  </a:lnTo>
                  <a:lnTo>
                    <a:pt x="33166" y="5021"/>
                  </a:lnTo>
                  <a:lnTo>
                    <a:pt x="33398" y="4825"/>
                  </a:lnTo>
                  <a:lnTo>
                    <a:pt x="33648" y="4628"/>
                  </a:lnTo>
                  <a:lnTo>
                    <a:pt x="33863" y="4414"/>
                  </a:lnTo>
                  <a:lnTo>
                    <a:pt x="34077" y="4199"/>
                  </a:lnTo>
                  <a:lnTo>
                    <a:pt x="34470" y="3753"/>
                  </a:lnTo>
                  <a:lnTo>
                    <a:pt x="34845" y="3288"/>
                  </a:lnTo>
                  <a:lnTo>
                    <a:pt x="35203" y="2877"/>
                  </a:lnTo>
                  <a:lnTo>
                    <a:pt x="35542" y="2484"/>
                  </a:lnTo>
                  <a:lnTo>
                    <a:pt x="35900" y="2126"/>
                  </a:lnTo>
                  <a:lnTo>
                    <a:pt x="36078" y="1966"/>
                  </a:lnTo>
                  <a:lnTo>
                    <a:pt x="36275" y="1805"/>
                  </a:lnTo>
                  <a:lnTo>
                    <a:pt x="36471" y="1662"/>
                  </a:lnTo>
                  <a:lnTo>
                    <a:pt x="36686" y="1537"/>
                  </a:lnTo>
                  <a:lnTo>
                    <a:pt x="36918" y="1430"/>
                  </a:lnTo>
                  <a:lnTo>
                    <a:pt x="37150" y="1340"/>
                  </a:lnTo>
                  <a:lnTo>
                    <a:pt x="37401" y="1269"/>
                  </a:lnTo>
                  <a:lnTo>
                    <a:pt x="37651" y="1215"/>
                  </a:lnTo>
                  <a:lnTo>
                    <a:pt x="37937" y="1179"/>
                  </a:lnTo>
                  <a:lnTo>
                    <a:pt x="38526" y="1179"/>
                  </a:lnTo>
                  <a:lnTo>
                    <a:pt x="38812" y="1215"/>
                  </a:lnTo>
                  <a:lnTo>
                    <a:pt x="39080" y="1269"/>
                  </a:lnTo>
                  <a:lnTo>
                    <a:pt x="39330" y="1340"/>
                  </a:lnTo>
                  <a:lnTo>
                    <a:pt x="39563" y="1430"/>
                  </a:lnTo>
                  <a:lnTo>
                    <a:pt x="39777" y="1537"/>
                  </a:lnTo>
                  <a:lnTo>
                    <a:pt x="39992" y="1662"/>
                  </a:lnTo>
                  <a:lnTo>
                    <a:pt x="40188" y="1805"/>
                  </a:lnTo>
                  <a:lnTo>
                    <a:pt x="40385" y="1966"/>
                  </a:lnTo>
                  <a:lnTo>
                    <a:pt x="40563" y="2126"/>
                  </a:lnTo>
                  <a:lnTo>
                    <a:pt x="40921" y="2484"/>
                  </a:lnTo>
                  <a:lnTo>
                    <a:pt x="41278" y="2877"/>
                  </a:lnTo>
                  <a:lnTo>
                    <a:pt x="41618" y="3288"/>
                  </a:lnTo>
                  <a:lnTo>
                    <a:pt x="41993" y="3753"/>
                  </a:lnTo>
                  <a:lnTo>
                    <a:pt x="42404" y="4199"/>
                  </a:lnTo>
                  <a:lnTo>
                    <a:pt x="42600" y="4414"/>
                  </a:lnTo>
                  <a:lnTo>
                    <a:pt x="42833" y="4628"/>
                  </a:lnTo>
                  <a:lnTo>
                    <a:pt x="43065" y="4825"/>
                  </a:lnTo>
                  <a:lnTo>
                    <a:pt x="43315" y="5021"/>
                  </a:lnTo>
                  <a:lnTo>
                    <a:pt x="43565" y="5182"/>
                  </a:lnTo>
                  <a:lnTo>
                    <a:pt x="43851" y="5343"/>
                  </a:lnTo>
                  <a:lnTo>
                    <a:pt x="44137" y="5486"/>
                  </a:lnTo>
                  <a:lnTo>
                    <a:pt x="44459" y="5611"/>
                  </a:lnTo>
                  <a:lnTo>
                    <a:pt x="44780" y="5700"/>
                  </a:lnTo>
                  <a:lnTo>
                    <a:pt x="45138" y="5772"/>
                  </a:lnTo>
                  <a:lnTo>
                    <a:pt x="45513" y="5825"/>
                  </a:lnTo>
                  <a:lnTo>
                    <a:pt x="45906" y="5843"/>
                  </a:lnTo>
                  <a:lnTo>
                    <a:pt x="45906" y="4682"/>
                  </a:lnTo>
                  <a:lnTo>
                    <a:pt x="45620" y="4664"/>
                  </a:lnTo>
                  <a:lnTo>
                    <a:pt x="45334" y="4628"/>
                  </a:lnTo>
                  <a:lnTo>
                    <a:pt x="45066" y="4575"/>
                  </a:lnTo>
                  <a:lnTo>
                    <a:pt x="44816" y="4503"/>
                  </a:lnTo>
                  <a:lnTo>
                    <a:pt x="44584" y="4414"/>
                  </a:lnTo>
                  <a:lnTo>
                    <a:pt x="44370" y="4306"/>
                  </a:lnTo>
                  <a:lnTo>
                    <a:pt x="44155" y="4181"/>
                  </a:lnTo>
                  <a:lnTo>
                    <a:pt x="43959" y="4038"/>
                  </a:lnTo>
                  <a:lnTo>
                    <a:pt x="43762" y="3895"/>
                  </a:lnTo>
                  <a:lnTo>
                    <a:pt x="43565" y="3717"/>
                  </a:lnTo>
                  <a:lnTo>
                    <a:pt x="43208" y="3359"/>
                  </a:lnTo>
                  <a:lnTo>
                    <a:pt x="42869" y="2966"/>
                  </a:lnTo>
                  <a:lnTo>
                    <a:pt x="42529" y="2555"/>
                  </a:lnTo>
                  <a:lnTo>
                    <a:pt x="42154" y="2091"/>
                  </a:lnTo>
                  <a:lnTo>
                    <a:pt x="41743" y="1644"/>
                  </a:lnTo>
                  <a:lnTo>
                    <a:pt x="41528" y="1430"/>
                  </a:lnTo>
                  <a:lnTo>
                    <a:pt x="41314" y="1215"/>
                  </a:lnTo>
                  <a:lnTo>
                    <a:pt x="41082" y="1019"/>
                  </a:lnTo>
                  <a:lnTo>
                    <a:pt x="40831" y="822"/>
                  </a:lnTo>
                  <a:lnTo>
                    <a:pt x="40581" y="661"/>
                  </a:lnTo>
                  <a:lnTo>
                    <a:pt x="40295" y="500"/>
                  </a:lnTo>
                  <a:lnTo>
                    <a:pt x="40009" y="357"/>
                  </a:lnTo>
                  <a:lnTo>
                    <a:pt x="39688" y="232"/>
                  </a:lnTo>
                  <a:lnTo>
                    <a:pt x="39366" y="143"/>
                  </a:lnTo>
                  <a:lnTo>
                    <a:pt x="39009" y="72"/>
                  </a:lnTo>
                  <a:lnTo>
                    <a:pt x="38634" y="18"/>
                  </a:lnTo>
                  <a:lnTo>
                    <a:pt x="38240" y="0"/>
                  </a:lnTo>
                  <a:lnTo>
                    <a:pt x="37829" y="18"/>
                  </a:lnTo>
                  <a:lnTo>
                    <a:pt x="37454" y="72"/>
                  </a:lnTo>
                  <a:lnTo>
                    <a:pt x="37115" y="143"/>
                  </a:lnTo>
                  <a:lnTo>
                    <a:pt x="36775" y="232"/>
                  </a:lnTo>
                  <a:lnTo>
                    <a:pt x="36471" y="357"/>
                  </a:lnTo>
                  <a:lnTo>
                    <a:pt x="36168" y="500"/>
                  </a:lnTo>
                  <a:lnTo>
                    <a:pt x="35900" y="661"/>
                  </a:lnTo>
                  <a:lnTo>
                    <a:pt x="35632" y="822"/>
                  </a:lnTo>
                  <a:lnTo>
                    <a:pt x="35381" y="1019"/>
                  </a:lnTo>
                  <a:lnTo>
                    <a:pt x="35149" y="1215"/>
                  </a:lnTo>
                  <a:lnTo>
                    <a:pt x="34935" y="1430"/>
                  </a:lnTo>
                  <a:lnTo>
                    <a:pt x="34720" y="1644"/>
                  </a:lnTo>
                  <a:lnTo>
                    <a:pt x="34327" y="2091"/>
                  </a:lnTo>
                  <a:lnTo>
                    <a:pt x="33952" y="2555"/>
                  </a:lnTo>
                  <a:lnTo>
                    <a:pt x="33595" y="2966"/>
                  </a:lnTo>
                  <a:lnTo>
                    <a:pt x="33255" y="3359"/>
                  </a:lnTo>
                  <a:lnTo>
                    <a:pt x="32898" y="3717"/>
                  </a:lnTo>
                  <a:lnTo>
                    <a:pt x="32719" y="3895"/>
                  </a:lnTo>
                  <a:lnTo>
                    <a:pt x="32522" y="4038"/>
                  </a:lnTo>
                  <a:lnTo>
                    <a:pt x="32308" y="4181"/>
                  </a:lnTo>
                  <a:lnTo>
                    <a:pt x="32111" y="4306"/>
                  </a:lnTo>
                  <a:lnTo>
                    <a:pt x="31879" y="4414"/>
                  </a:lnTo>
                  <a:lnTo>
                    <a:pt x="31647" y="4503"/>
                  </a:lnTo>
                  <a:lnTo>
                    <a:pt x="31397" y="4575"/>
                  </a:lnTo>
                  <a:lnTo>
                    <a:pt x="31129" y="4628"/>
                  </a:lnTo>
                  <a:lnTo>
                    <a:pt x="30861" y="4664"/>
                  </a:lnTo>
                  <a:lnTo>
                    <a:pt x="30557" y="4682"/>
                  </a:lnTo>
                  <a:lnTo>
                    <a:pt x="30253" y="4664"/>
                  </a:lnTo>
                  <a:lnTo>
                    <a:pt x="29985" y="4628"/>
                  </a:lnTo>
                  <a:lnTo>
                    <a:pt x="29717" y="4575"/>
                  </a:lnTo>
                  <a:lnTo>
                    <a:pt x="29467" y="4503"/>
                  </a:lnTo>
                  <a:lnTo>
                    <a:pt x="29234" y="4414"/>
                  </a:lnTo>
                  <a:lnTo>
                    <a:pt x="29020" y="4306"/>
                  </a:lnTo>
                  <a:lnTo>
                    <a:pt x="28806" y="4181"/>
                  </a:lnTo>
                  <a:lnTo>
                    <a:pt x="28609" y="4038"/>
                  </a:lnTo>
                  <a:lnTo>
                    <a:pt x="28413" y="3895"/>
                  </a:lnTo>
                  <a:lnTo>
                    <a:pt x="28216" y="3717"/>
                  </a:lnTo>
                  <a:lnTo>
                    <a:pt x="27876" y="3359"/>
                  </a:lnTo>
                  <a:lnTo>
                    <a:pt x="27519" y="2966"/>
                  </a:lnTo>
                  <a:lnTo>
                    <a:pt x="27180" y="2555"/>
                  </a:lnTo>
                  <a:lnTo>
                    <a:pt x="26804" y="2091"/>
                  </a:lnTo>
                  <a:lnTo>
                    <a:pt x="26393" y="1644"/>
                  </a:lnTo>
                  <a:lnTo>
                    <a:pt x="26197" y="1430"/>
                  </a:lnTo>
                  <a:lnTo>
                    <a:pt x="25964" y="1215"/>
                  </a:lnTo>
                  <a:lnTo>
                    <a:pt x="25732" y="1019"/>
                  </a:lnTo>
                  <a:lnTo>
                    <a:pt x="25482" y="822"/>
                  </a:lnTo>
                  <a:lnTo>
                    <a:pt x="25232" y="661"/>
                  </a:lnTo>
                  <a:lnTo>
                    <a:pt x="24946" y="500"/>
                  </a:lnTo>
                  <a:lnTo>
                    <a:pt x="24660" y="357"/>
                  </a:lnTo>
                  <a:lnTo>
                    <a:pt x="24356" y="232"/>
                  </a:lnTo>
                  <a:lnTo>
                    <a:pt x="24017" y="143"/>
                  </a:lnTo>
                  <a:lnTo>
                    <a:pt x="23659" y="72"/>
                  </a:lnTo>
                  <a:lnTo>
                    <a:pt x="23284" y="18"/>
                  </a:lnTo>
                  <a:lnTo>
                    <a:pt x="22891" y="0"/>
                  </a:lnTo>
                  <a:lnTo>
                    <a:pt x="22498" y="18"/>
                  </a:lnTo>
                  <a:lnTo>
                    <a:pt x="22123" y="72"/>
                  </a:lnTo>
                  <a:lnTo>
                    <a:pt x="21765" y="143"/>
                  </a:lnTo>
                  <a:lnTo>
                    <a:pt x="21426" y="232"/>
                  </a:lnTo>
                  <a:lnTo>
                    <a:pt x="21122" y="357"/>
                  </a:lnTo>
                  <a:lnTo>
                    <a:pt x="20836" y="500"/>
                  </a:lnTo>
                  <a:lnTo>
                    <a:pt x="20550" y="661"/>
                  </a:lnTo>
                  <a:lnTo>
                    <a:pt x="20300" y="822"/>
                  </a:lnTo>
                  <a:lnTo>
                    <a:pt x="20050" y="1019"/>
                  </a:lnTo>
                  <a:lnTo>
                    <a:pt x="19818" y="1215"/>
                  </a:lnTo>
                  <a:lnTo>
                    <a:pt x="19585" y="1430"/>
                  </a:lnTo>
                  <a:lnTo>
                    <a:pt x="19371" y="1644"/>
                  </a:lnTo>
                  <a:lnTo>
                    <a:pt x="18978" y="2091"/>
                  </a:lnTo>
                  <a:lnTo>
                    <a:pt x="18602" y="2555"/>
                  </a:lnTo>
                  <a:lnTo>
                    <a:pt x="18263" y="2966"/>
                  </a:lnTo>
                  <a:lnTo>
                    <a:pt x="17906" y="3359"/>
                  </a:lnTo>
                  <a:lnTo>
                    <a:pt x="17548" y="3717"/>
                  </a:lnTo>
                  <a:lnTo>
                    <a:pt x="17369" y="3895"/>
                  </a:lnTo>
                  <a:lnTo>
                    <a:pt x="17173" y="4038"/>
                  </a:lnTo>
                  <a:lnTo>
                    <a:pt x="16976" y="4181"/>
                  </a:lnTo>
                  <a:lnTo>
                    <a:pt x="16762" y="4306"/>
                  </a:lnTo>
                  <a:lnTo>
                    <a:pt x="16548" y="4414"/>
                  </a:lnTo>
                  <a:lnTo>
                    <a:pt x="16315" y="4503"/>
                  </a:lnTo>
                  <a:lnTo>
                    <a:pt x="16065" y="4575"/>
                  </a:lnTo>
                  <a:lnTo>
                    <a:pt x="15797" y="4628"/>
                  </a:lnTo>
                  <a:lnTo>
                    <a:pt x="15511" y="4664"/>
                  </a:lnTo>
                  <a:lnTo>
                    <a:pt x="15225" y="4682"/>
                  </a:lnTo>
                  <a:lnTo>
                    <a:pt x="14921" y="4664"/>
                  </a:lnTo>
                  <a:lnTo>
                    <a:pt x="14636" y="4628"/>
                  </a:lnTo>
                  <a:lnTo>
                    <a:pt x="14368" y="4575"/>
                  </a:lnTo>
                  <a:lnTo>
                    <a:pt x="14135" y="4503"/>
                  </a:lnTo>
                  <a:lnTo>
                    <a:pt x="13903" y="4414"/>
                  </a:lnTo>
                  <a:lnTo>
                    <a:pt x="13671" y="4306"/>
                  </a:lnTo>
                  <a:lnTo>
                    <a:pt x="13456" y="4181"/>
                  </a:lnTo>
                  <a:lnTo>
                    <a:pt x="13260" y="4038"/>
                  </a:lnTo>
                  <a:lnTo>
                    <a:pt x="13063" y="3895"/>
                  </a:lnTo>
                  <a:lnTo>
                    <a:pt x="12884" y="3717"/>
                  </a:lnTo>
                  <a:lnTo>
                    <a:pt x="12527" y="3359"/>
                  </a:lnTo>
                  <a:lnTo>
                    <a:pt x="12187" y="2966"/>
                  </a:lnTo>
                  <a:lnTo>
                    <a:pt x="11830" y="2555"/>
                  </a:lnTo>
                  <a:lnTo>
                    <a:pt x="11455" y="2091"/>
                  </a:lnTo>
                  <a:lnTo>
                    <a:pt x="11062" y="1644"/>
                  </a:lnTo>
                  <a:lnTo>
                    <a:pt x="10847" y="1430"/>
                  </a:lnTo>
                  <a:lnTo>
                    <a:pt x="10633" y="1215"/>
                  </a:lnTo>
                  <a:lnTo>
                    <a:pt x="10401" y="1019"/>
                  </a:lnTo>
                  <a:lnTo>
                    <a:pt x="10150" y="822"/>
                  </a:lnTo>
                  <a:lnTo>
                    <a:pt x="9882" y="661"/>
                  </a:lnTo>
                  <a:lnTo>
                    <a:pt x="9614" y="500"/>
                  </a:lnTo>
                  <a:lnTo>
                    <a:pt x="9311" y="357"/>
                  </a:lnTo>
                  <a:lnTo>
                    <a:pt x="9007" y="232"/>
                  </a:lnTo>
                  <a:lnTo>
                    <a:pt x="8667" y="143"/>
                  </a:lnTo>
                  <a:lnTo>
                    <a:pt x="8328" y="72"/>
                  </a:lnTo>
                  <a:lnTo>
                    <a:pt x="7953" y="18"/>
                  </a:lnTo>
                  <a:lnTo>
                    <a:pt x="7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5149425" y="4388650"/>
              <a:ext cx="1148100" cy="145675"/>
            </a:xfrm>
            <a:custGeom>
              <a:rect b="b" l="l" r="r" t="t"/>
              <a:pathLst>
                <a:path extrusionOk="0" h="5827" w="45924">
                  <a:moveTo>
                    <a:pt x="7559" y="1"/>
                  </a:moveTo>
                  <a:lnTo>
                    <a:pt x="7166" y="19"/>
                  </a:lnTo>
                  <a:lnTo>
                    <a:pt x="6791" y="55"/>
                  </a:lnTo>
                  <a:lnTo>
                    <a:pt x="6434" y="126"/>
                  </a:lnTo>
                  <a:lnTo>
                    <a:pt x="6094" y="233"/>
                  </a:lnTo>
                  <a:lnTo>
                    <a:pt x="5790" y="340"/>
                  </a:lnTo>
                  <a:lnTo>
                    <a:pt x="5486" y="483"/>
                  </a:lnTo>
                  <a:lnTo>
                    <a:pt x="5218" y="644"/>
                  </a:lnTo>
                  <a:lnTo>
                    <a:pt x="4950" y="823"/>
                  </a:lnTo>
                  <a:lnTo>
                    <a:pt x="4718" y="1002"/>
                  </a:lnTo>
                  <a:lnTo>
                    <a:pt x="4486" y="1216"/>
                  </a:lnTo>
                  <a:lnTo>
                    <a:pt x="4254" y="1430"/>
                  </a:lnTo>
                  <a:lnTo>
                    <a:pt x="4039" y="1645"/>
                  </a:lnTo>
                  <a:lnTo>
                    <a:pt x="3646" y="2092"/>
                  </a:lnTo>
                  <a:lnTo>
                    <a:pt x="3271" y="2538"/>
                  </a:lnTo>
                  <a:lnTo>
                    <a:pt x="2931" y="2949"/>
                  </a:lnTo>
                  <a:lnTo>
                    <a:pt x="2592" y="3342"/>
                  </a:lnTo>
                  <a:lnTo>
                    <a:pt x="2252" y="3682"/>
                  </a:lnTo>
                  <a:lnTo>
                    <a:pt x="2074" y="3843"/>
                  </a:lnTo>
                  <a:lnTo>
                    <a:pt x="1877" y="4004"/>
                  </a:lnTo>
                  <a:lnTo>
                    <a:pt x="1680" y="4129"/>
                  </a:lnTo>
                  <a:lnTo>
                    <a:pt x="1484" y="4254"/>
                  </a:lnTo>
                  <a:lnTo>
                    <a:pt x="1269" y="4361"/>
                  </a:lnTo>
                  <a:lnTo>
                    <a:pt x="1037" y="4468"/>
                  </a:lnTo>
                  <a:lnTo>
                    <a:pt x="805" y="4540"/>
                  </a:lnTo>
                  <a:lnTo>
                    <a:pt x="555" y="4593"/>
                  </a:lnTo>
                  <a:lnTo>
                    <a:pt x="287" y="4629"/>
                  </a:lnTo>
                  <a:lnTo>
                    <a:pt x="1" y="4647"/>
                  </a:lnTo>
                  <a:lnTo>
                    <a:pt x="1" y="5826"/>
                  </a:lnTo>
                  <a:lnTo>
                    <a:pt x="376" y="5790"/>
                  </a:lnTo>
                  <a:lnTo>
                    <a:pt x="751" y="5737"/>
                  </a:lnTo>
                  <a:lnTo>
                    <a:pt x="1091" y="5665"/>
                  </a:lnTo>
                  <a:lnTo>
                    <a:pt x="1412" y="5576"/>
                  </a:lnTo>
                  <a:lnTo>
                    <a:pt x="1716" y="5451"/>
                  </a:lnTo>
                  <a:lnTo>
                    <a:pt x="2002" y="5308"/>
                  </a:lnTo>
                  <a:lnTo>
                    <a:pt x="2270" y="5147"/>
                  </a:lnTo>
                  <a:lnTo>
                    <a:pt x="2520" y="4969"/>
                  </a:lnTo>
                  <a:lnTo>
                    <a:pt x="2753" y="4790"/>
                  </a:lnTo>
                  <a:lnTo>
                    <a:pt x="2985" y="4593"/>
                  </a:lnTo>
                  <a:lnTo>
                    <a:pt x="3199" y="4379"/>
                  </a:lnTo>
                  <a:lnTo>
                    <a:pt x="3414" y="4164"/>
                  </a:lnTo>
                  <a:lnTo>
                    <a:pt x="3807" y="3718"/>
                  </a:lnTo>
                  <a:lnTo>
                    <a:pt x="4182" y="3271"/>
                  </a:lnTo>
                  <a:lnTo>
                    <a:pt x="4522" y="2860"/>
                  </a:lnTo>
                  <a:lnTo>
                    <a:pt x="4861" y="2467"/>
                  </a:lnTo>
                  <a:lnTo>
                    <a:pt x="5218" y="2109"/>
                  </a:lnTo>
                  <a:lnTo>
                    <a:pt x="5415" y="1949"/>
                  </a:lnTo>
                  <a:lnTo>
                    <a:pt x="5594" y="1788"/>
                  </a:lnTo>
                  <a:lnTo>
                    <a:pt x="5808" y="1663"/>
                  </a:lnTo>
                  <a:lnTo>
                    <a:pt x="6005" y="1538"/>
                  </a:lnTo>
                  <a:lnTo>
                    <a:pt x="6237" y="1430"/>
                  </a:lnTo>
                  <a:lnTo>
                    <a:pt x="6469" y="1323"/>
                  </a:lnTo>
                  <a:lnTo>
                    <a:pt x="6719" y="1252"/>
                  </a:lnTo>
                  <a:lnTo>
                    <a:pt x="6970" y="1198"/>
                  </a:lnTo>
                  <a:lnTo>
                    <a:pt x="7256" y="1180"/>
                  </a:lnTo>
                  <a:lnTo>
                    <a:pt x="7559" y="1162"/>
                  </a:lnTo>
                  <a:lnTo>
                    <a:pt x="7845" y="1180"/>
                  </a:lnTo>
                  <a:lnTo>
                    <a:pt x="8131" y="1198"/>
                  </a:lnTo>
                  <a:lnTo>
                    <a:pt x="8399" y="1252"/>
                  </a:lnTo>
                  <a:lnTo>
                    <a:pt x="8649" y="1341"/>
                  </a:lnTo>
                  <a:lnTo>
                    <a:pt x="8882" y="1430"/>
                  </a:lnTo>
                  <a:lnTo>
                    <a:pt x="9096" y="1538"/>
                  </a:lnTo>
                  <a:lnTo>
                    <a:pt x="9310" y="1663"/>
                  </a:lnTo>
                  <a:lnTo>
                    <a:pt x="9507" y="1788"/>
                  </a:lnTo>
                  <a:lnTo>
                    <a:pt x="9704" y="1949"/>
                  </a:lnTo>
                  <a:lnTo>
                    <a:pt x="9882" y="2109"/>
                  </a:lnTo>
                  <a:lnTo>
                    <a:pt x="10240" y="2467"/>
                  </a:lnTo>
                  <a:lnTo>
                    <a:pt x="10597" y="2860"/>
                  </a:lnTo>
                  <a:lnTo>
                    <a:pt x="10937" y="3289"/>
                  </a:lnTo>
                  <a:lnTo>
                    <a:pt x="11312" y="3736"/>
                  </a:lnTo>
                  <a:lnTo>
                    <a:pt x="11705" y="4182"/>
                  </a:lnTo>
                  <a:lnTo>
                    <a:pt x="11919" y="4397"/>
                  </a:lnTo>
                  <a:lnTo>
                    <a:pt x="12152" y="4611"/>
                  </a:lnTo>
                  <a:lnTo>
                    <a:pt x="12384" y="4808"/>
                  </a:lnTo>
                  <a:lnTo>
                    <a:pt x="12634" y="5004"/>
                  </a:lnTo>
                  <a:lnTo>
                    <a:pt x="12884" y="5183"/>
                  </a:lnTo>
                  <a:lnTo>
                    <a:pt x="13170" y="5344"/>
                  </a:lnTo>
                  <a:lnTo>
                    <a:pt x="13456" y="5487"/>
                  </a:lnTo>
                  <a:lnTo>
                    <a:pt x="13760" y="5594"/>
                  </a:lnTo>
                  <a:lnTo>
                    <a:pt x="14099" y="5701"/>
                  </a:lnTo>
                  <a:lnTo>
                    <a:pt x="14457" y="5773"/>
                  </a:lnTo>
                  <a:lnTo>
                    <a:pt x="14832" y="5808"/>
                  </a:lnTo>
                  <a:lnTo>
                    <a:pt x="15225" y="5826"/>
                  </a:lnTo>
                  <a:lnTo>
                    <a:pt x="15618" y="5808"/>
                  </a:lnTo>
                  <a:lnTo>
                    <a:pt x="15993" y="5773"/>
                  </a:lnTo>
                  <a:lnTo>
                    <a:pt x="16351" y="5701"/>
                  </a:lnTo>
                  <a:lnTo>
                    <a:pt x="16690" y="5594"/>
                  </a:lnTo>
                  <a:lnTo>
                    <a:pt x="16994" y="5487"/>
                  </a:lnTo>
                  <a:lnTo>
                    <a:pt x="17280" y="5344"/>
                  </a:lnTo>
                  <a:lnTo>
                    <a:pt x="17566" y="5183"/>
                  </a:lnTo>
                  <a:lnTo>
                    <a:pt x="17816" y="5004"/>
                  </a:lnTo>
                  <a:lnTo>
                    <a:pt x="18066" y="4808"/>
                  </a:lnTo>
                  <a:lnTo>
                    <a:pt x="18299" y="4611"/>
                  </a:lnTo>
                  <a:lnTo>
                    <a:pt x="18531" y="4397"/>
                  </a:lnTo>
                  <a:lnTo>
                    <a:pt x="18727" y="4182"/>
                  </a:lnTo>
                  <a:lnTo>
                    <a:pt x="19138" y="3736"/>
                  </a:lnTo>
                  <a:lnTo>
                    <a:pt x="19514" y="3289"/>
                  </a:lnTo>
                  <a:lnTo>
                    <a:pt x="19853" y="2860"/>
                  </a:lnTo>
                  <a:lnTo>
                    <a:pt x="20211" y="2467"/>
                  </a:lnTo>
                  <a:lnTo>
                    <a:pt x="20568" y="2109"/>
                  </a:lnTo>
                  <a:lnTo>
                    <a:pt x="20747" y="1949"/>
                  </a:lnTo>
                  <a:lnTo>
                    <a:pt x="20943" y="1788"/>
                  </a:lnTo>
                  <a:lnTo>
                    <a:pt x="21140" y="1663"/>
                  </a:lnTo>
                  <a:lnTo>
                    <a:pt x="21354" y="1538"/>
                  </a:lnTo>
                  <a:lnTo>
                    <a:pt x="21569" y="1430"/>
                  </a:lnTo>
                  <a:lnTo>
                    <a:pt x="21801" y="1341"/>
                  </a:lnTo>
                  <a:lnTo>
                    <a:pt x="22051" y="1252"/>
                  </a:lnTo>
                  <a:lnTo>
                    <a:pt x="22319" y="1198"/>
                  </a:lnTo>
                  <a:lnTo>
                    <a:pt x="22605" y="1180"/>
                  </a:lnTo>
                  <a:lnTo>
                    <a:pt x="22891" y="1162"/>
                  </a:lnTo>
                  <a:lnTo>
                    <a:pt x="23195" y="1180"/>
                  </a:lnTo>
                  <a:lnTo>
                    <a:pt x="23481" y="1198"/>
                  </a:lnTo>
                  <a:lnTo>
                    <a:pt x="23731" y="1252"/>
                  </a:lnTo>
                  <a:lnTo>
                    <a:pt x="23981" y="1323"/>
                  </a:lnTo>
                  <a:lnTo>
                    <a:pt x="24213" y="1430"/>
                  </a:lnTo>
                  <a:lnTo>
                    <a:pt x="24445" y="1538"/>
                  </a:lnTo>
                  <a:lnTo>
                    <a:pt x="24660" y="1663"/>
                  </a:lnTo>
                  <a:lnTo>
                    <a:pt x="24856" y="1788"/>
                  </a:lnTo>
                  <a:lnTo>
                    <a:pt x="25053" y="1949"/>
                  </a:lnTo>
                  <a:lnTo>
                    <a:pt x="25232" y="2109"/>
                  </a:lnTo>
                  <a:lnTo>
                    <a:pt x="25589" y="2467"/>
                  </a:lnTo>
                  <a:lnTo>
                    <a:pt x="25929" y="2860"/>
                  </a:lnTo>
                  <a:lnTo>
                    <a:pt x="26286" y="3289"/>
                  </a:lnTo>
                  <a:lnTo>
                    <a:pt x="26661" y="3736"/>
                  </a:lnTo>
                  <a:lnTo>
                    <a:pt x="27054" y="4182"/>
                  </a:lnTo>
                  <a:lnTo>
                    <a:pt x="27269" y="4397"/>
                  </a:lnTo>
                  <a:lnTo>
                    <a:pt x="27483" y="4611"/>
                  </a:lnTo>
                  <a:lnTo>
                    <a:pt x="27715" y="4808"/>
                  </a:lnTo>
                  <a:lnTo>
                    <a:pt x="27966" y="5004"/>
                  </a:lnTo>
                  <a:lnTo>
                    <a:pt x="28234" y="5183"/>
                  </a:lnTo>
                  <a:lnTo>
                    <a:pt x="28502" y="5344"/>
                  </a:lnTo>
                  <a:lnTo>
                    <a:pt x="28805" y="5487"/>
                  </a:lnTo>
                  <a:lnTo>
                    <a:pt x="29109" y="5594"/>
                  </a:lnTo>
                  <a:lnTo>
                    <a:pt x="29449" y="5701"/>
                  </a:lnTo>
                  <a:lnTo>
                    <a:pt x="29788" y="5773"/>
                  </a:lnTo>
                  <a:lnTo>
                    <a:pt x="30164" y="5808"/>
                  </a:lnTo>
                  <a:lnTo>
                    <a:pt x="30575" y="5826"/>
                  </a:lnTo>
                  <a:lnTo>
                    <a:pt x="30968" y="5808"/>
                  </a:lnTo>
                  <a:lnTo>
                    <a:pt x="31343" y="5773"/>
                  </a:lnTo>
                  <a:lnTo>
                    <a:pt x="31700" y="5701"/>
                  </a:lnTo>
                  <a:lnTo>
                    <a:pt x="32022" y="5594"/>
                  </a:lnTo>
                  <a:lnTo>
                    <a:pt x="32344" y="5487"/>
                  </a:lnTo>
                  <a:lnTo>
                    <a:pt x="32629" y="5344"/>
                  </a:lnTo>
                  <a:lnTo>
                    <a:pt x="32897" y="5183"/>
                  </a:lnTo>
                  <a:lnTo>
                    <a:pt x="33166" y="5004"/>
                  </a:lnTo>
                  <a:lnTo>
                    <a:pt x="33416" y="4808"/>
                  </a:lnTo>
                  <a:lnTo>
                    <a:pt x="33648" y="4611"/>
                  </a:lnTo>
                  <a:lnTo>
                    <a:pt x="33862" y="4397"/>
                  </a:lnTo>
                  <a:lnTo>
                    <a:pt x="34077" y="4182"/>
                  </a:lnTo>
                  <a:lnTo>
                    <a:pt x="34470" y="3736"/>
                  </a:lnTo>
                  <a:lnTo>
                    <a:pt x="34863" y="3289"/>
                  </a:lnTo>
                  <a:lnTo>
                    <a:pt x="35203" y="2860"/>
                  </a:lnTo>
                  <a:lnTo>
                    <a:pt x="35542" y="2467"/>
                  </a:lnTo>
                  <a:lnTo>
                    <a:pt x="35899" y="2109"/>
                  </a:lnTo>
                  <a:lnTo>
                    <a:pt x="36096" y="1949"/>
                  </a:lnTo>
                  <a:lnTo>
                    <a:pt x="36275" y="1788"/>
                  </a:lnTo>
                  <a:lnTo>
                    <a:pt x="36489" y="1663"/>
                  </a:lnTo>
                  <a:lnTo>
                    <a:pt x="36686" y="1538"/>
                  </a:lnTo>
                  <a:lnTo>
                    <a:pt x="36918" y="1430"/>
                  </a:lnTo>
                  <a:lnTo>
                    <a:pt x="37150" y="1341"/>
                  </a:lnTo>
                  <a:lnTo>
                    <a:pt x="37400" y="1252"/>
                  </a:lnTo>
                  <a:lnTo>
                    <a:pt x="37668" y="1198"/>
                  </a:lnTo>
                  <a:lnTo>
                    <a:pt x="37937" y="1180"/>
                  </a:lnTo>
                  <a:lnTo>
                    <a:pt x="38240" y="1162"/>
                  </a:lnTo>
                  <a:lnTo>
                    <a:pt x="38544" y="1180"/>
                  </a:lnTo>
                  <a:lnTo>
                    <a:pt x="38812" y="1198"/>
                  </a:lnTo>
                  <a:lnTo>
                    <a:pt x="39080" y="1252"/>
                  </a:lnTo>
                  <a:lnTo>
                    <a:pt x="39330" y="1341"/>
                  </a:lnTo>
                  <a:lnTo>
                    <a:pt x="39563" y="1430"/>
                  </a:lnTo>
                  <a:lnTo>
                    <a:pt x="39795" y="1538"/>
                  </a:lnTo>
                  <a:lnTo>
                    <a:pt x="39991" y="1663"/>
                  </a:lnTo>
                  <a:lnTo>
                    <a:pt x="40206" y="1788"/>
                  </a:lnTo>
                  <a:lnTo>
                    <a:pt x="40385" y="1949"/>
                  </a:lnTo>
                  <a:lnTo>
                    <a:pt x="40581" y="2109"/>
                  </a:lnTo>
                  <a:lnTo>
                    <a:pt x="40939" y="2467"/>
                  </a:lnTo>
                  <a:lnTo>
                    <a:pt x="41278" y="2860"/>
                  </a:lnTo>
                  <a:lnTo>
                    <a:pt x="41635" y="3289"/>
                  </a:lnTo>
                  <a:lnTo>
                    <a:pt x="42011" y="3736"/>
                  </a:lnTo>
                  <a:lnTo>
                    <a:pt x="42404" y="4182"/>
                  </a:lnTo>
                  <a:lnTo>
                    <a:pt x="42618" y="4397"/>
                  </a:lnTo>
                  <a:lnTo>
                    <a:pt x="42833" y="4611"/>
                  </a:lnTo>
                  <a:lnTo>
                    <a:pt x="43065" y="4808"/>
                  </a:lnTo>
                  <a:lnTo>
                    <a:pt x="43315" y="5004"/>
                  </a:lnTo>
                  <a:lnTo>
                    <a:pt x="43583" y="5183"/>
                  </a:lnTo>
                  <a:lnTo>
                    <a:pt x="43851" y="5344"/>
                  </a:lnTo>
                  <a:lnTo>
                    <a:pt x="44155" y="5487"/>
                  </a:lnTo>
                  <a:lnTo>
                    <a:pt x="44459" y="5594"/>
                  </a:lnTo>
                  <a:lnTo>
                    <a:pt x="44780" y="5701"/>
                  </a:lnTo>
                  <a:lnTo>
                    <a:pt x="45138" y="5773"/>
                  </a:lnTo>
                  <a:lnTo>
                    <a:pt x="45513" y="5808"/>
                  </a:lnTo>
                  <a:lnTo>
                    <a:pt x="45924" y="5826"/>
                  </a:lnTo>
                  <a:lnTo>
                    <a:pt x="45924" y="4665"/>
                  </a:lnTo>
                  <a:lnTo>
                    <a:pt x="45620" y="4647"/>
                  </a:lnTo>
                  <a:lnTo>
                    <a:pt x="45334" y="4629"/>
                  </a:lnTo>
                  <a:lnTo>
                    <a:pt x="45066" y="4558"/>
                  </a:lnTo>
                  <a:lnTo>
                    <a:pt x="44834" y="4486"/>
                  </a:lnTo>
                  <a:lnTo>
                    <a:pt x="44584" y="4397"/>
                  </a:lnTo>
                  <a:lnTo>
                    <a:pt x="44369" y="4289"/>
                  </a:lnTo>
                  <a:lnTo>
                    <a:pt x="44155" y="4164"/>
                  </a:lnTo>
                  <a:lnTo>
                    <a:pt x="43958" y="4021"/>
                  </a:lnTo>
                  <a:lnTo>
                    <a:pt x="43762" y="3878"/>
                  </a:lnTo>
                  <a:lnTo>
                    <a:pt x="43583" y="3718"/>
                  </a:lnTo>
                  <a:lnTo>
                    <a:pt x="43226" y="3360"/>
                  </a:lnTo>
                  <a:lnTo>
                    <a:pt x="42868" y="2967"/>
                  </a:lnTo>
                  <a:lnTo>
                    <a:pt x="42529" y="2538"/>
                  </a:lnTo>
                  <a:lnTo>
                    <a:pt x="42154" y="2092"/>
                  </a:lnTo>
                  <a:lnTo>
                    <a:pt x="41760" y="1645"/>
                  </a:lnTo>
                  <a:lnTo>
                    <a:pt x="41546" y="1413"/>
                  </a:lnTo>
                  <a:lnTo>
                    <a:pt x="41314" y="1216"/>
                  </a:lnTo>
                  <a:lnTo>
                    <a:pt x="41081" y="1002"/>
                  </a:lnTo>
                  <a:lnTo>
                    <a:pt x="40831" y="823"/>
                  </a:lnTo>
                  <a:lnTo>
                    <a:pt x="40581" y="644"/>
                  </a:lnTo>
                  <a:lnTo>
                    <a:pt x="40295" y="483"/>
                  </a:lnTo>
                  <a:lnTo>
                    <a:pt x="40009" y="340"/>
                  </a:lnTo>
                  <a:lnTo>
                    <a:pt x="39706" y="215"/>
                  </a:lnTo>
                  <a:lnTo>
                    <a:pt x="39366" y="126"/>
                  </a:lnTo>
                  <a:lnTo>
                    <a:pt x="39009" y="55"/>
                  </a:lnTo>
                  <a:lnTo>
                    <a:pt x="38633" y="1"/>
                  </a:lnTo>
                  <a:lnTo>
                    <a:pt x="37847" y="1"/>
                  </a:lnTo>
                  <a:lnTo>
                    <a:pt x="37472" y="55"/>
                  </a:lnTo>
                  <a:lnTo>
                    <a:pt x="37115" y="126"/>
                  </a:lnTo>
                  <a:lnTo>
                    <a:pt x="36775" y="215"/>
                  </a:lnTo>
                  <a:lnTo>
                    <a:pt x="36471" y="340"/>
                  </a:lnTo>
                  <a:lnTo>
                    <a:pt x="36185" y="483"/>
                  </a:lnTo>
                  <a:lnTo>
                    <a:pt x="35899" y="644"/>
                  </a:lnTo>
                  <a:lnTo>
                    <a:pt x="35649" y="823"/>
                  </a:lnTo>
                  <a:lnTo>
                    <a:pt x="35399" y="1002"/>
                  </a:lnTo>
                  <a:lnTo>
                    <a:pt x="35167" y="1216"/>
                  </a:lnTo>
                  <a:lnTo>
                    <a:pt x="34935" y="1413"/>
                  </a:lnTo>
                  <a:lnTo>
                    <a:pt x="34720" y="1645"/>
                  </a:lnTo>
                  <a:lnTo>
                    <a:pt x="34327" y="2092"/>
                  </a:lnTo>
                  <a:lnTo>
                    <a:pt x="33952" y="2538"/>
                  </a:lnTo>
                  <a:lnTo>
                    <a:pt x="33612" y="2967"/>
                  </a:lnTo>
                  <a:lnTo>
                    <a:pt x="33255" y="3360"/>
                  </a:lnTo>
                  <a:lnTo>
                    <a:pt x="32897" y="3718"/>
                  </a:lnTo>
                  <a:lnTo>
                    <a:pt x="32719" y="3878"/>
                  </a:lnTo>
                  <a:lnTo>
                    <a:pt x="32522" y="4021"/>
                  </a:lnTo>
                  <a:lnTo>
                    <a:pt x="32326" y="4164"/>
                  </a:lnTo>
                  <a:lnTo>
                    <a:pt x="32111" y="4289"/>
                  </a:lnTo>
                  <a:lnTo>
                    <a:pt x="31897" y="4397"/>
                  </a:lnTo>
                  <a:lnTo>
                    <a:pt x="31647" y="4486"/>
                  </a:lnTo>
                  <a:lnTo>
                    <a:pt x="31414" y="4558"/>
                  </a:lnTo>
                  <a:lnTo>
                    <a:pt x="31146" y="4611"/>
                  </a:lnTo>
                  <a:lnTo>
                    <a:pt x="30860" y="4647"/>
                  </a:lnTo>
                  <a:lnTo>
                    <a:pt x="30557" y="4665"/>
                  </a:lnTo>
                  <a:lnTo>
                    <a:pt x="30271" y="4647"/>
                  </a:lnTo>
                  <a:lnTo>
                    <a:pt x="29985" y="4611"/>
                  </a:lnTo>
                  <a:lnTo>
                    <a:pt x="29717" y="4558"/>
                  </a:lnTo>
                  <a:lnTo>
                    <a:pt x="29484" y="4486"/>
                  </a:lnTo>
                  <a:lnTo>
                    <a:pt x="29234" y="4397"/>
                  </a:lnTo>
                  <a:lnTo>
                    <a:pt x="29020" y="4289"/>
                  </a:lnTo>
                  <a:lnTo>
                    <a:pt x="28805" y="4164"/>
                  </a:lnTo>
                  <a:lnTo>
                    <a:pt x="28609" y="4021"/>
                  </a:lnTo>
                  <a:lnTo>
                    <a:pt x="28412" y="3878"/>
                  </a:lnTo>
                  <a:lnTo>
                    <a:pt x="28234" y="3718"/>
                  </a:lnTo>
                  <a:lnTo>
                    <a:pt x="27876" y="3360"/>
                  </a:lnTo>
                  <a:lnTo>
                    <a:pt x="27537" y="2967"/>
                  </a:lnTo>
                  <a:lnTo>
                    <a:pt x="27179" y="2538"/>
                  </a:lnTo>
                  <a:lnTo>
                    <a:pt x="26804" y="2092"/>
                  </a:lnTo>
                  <a:lnTo>
                    <a:pt x="26411" y="1645"/>
                  </a:lnTo>
                  <a:lnTo>
                    <a:pt x="26197" y="1430"/>
                  </a:lnTo>
                  <a:lnTo>
                    <a:pt x="25982" y="1216"/>
                  </a:lnTo>
                  <a:lnTo>
                    <a:pt x="25732" y="1002"/>
                  </a:lnTo>
                  <a:lnTo>
                    <a:pt x="25500" y="823"/>
                  </a:lnTo>
                  <a:lnTo>
                    <a:pt x="25232" y="644"/>
                  </a:lnTo>
                  <a:lnTo>
                    <a:pt x="24964" y="483"/>
                  </a:lnTo>
                  <a:lnTo>
                    <a:pt x="24660" y="340"/>
                  </a:lnTo>
                  <a:lnTo>
                    <a:pt x="24356" y="233"/>
                  </a:lnTo>
                  <a:lnTo>
                    <a:pt x="24017" y="126"/>
                  </a:lnTo>
                  <a:lnTo>
                    <a:pt x="23677" y="55"/>
                  </a:lnTo>
                  <a:lnTo>
                    <a:pt x="23302" y="19"/>
                  </a:lnTo>
                  <a:lnTo>
                    <a:pt x="22891" y="1"/>
                  </a:lnTo>
                  <a:lnTo>
                    <a:pt x="22498" y="19"/>
                  </a:lnTo>
                  <a:lnTo>
                    <a:pt x="22122" y="55"/>
                  </a:lnTo>
                  <a:lnTo>
                    <a:pt x="21765" y="126"/>
                  </a:lnTo>
                  <a:lnTo>
                    <a:pt x="21443" y="233"/>
                  </a:lnTo>
                  <a:lnTo>
                    <a:pt x="21122" y="340"/>
                  </a:lnTo>
                  <a:lnTo>
                    <a:pt x="20836" y="483"/>
                  </a:lnTo>
                  <a:lnTo>
                    <a:pt x="20550" y="644"/>
                  </a:lnTo>
                  <a:lnTo>
                    <a:pt x="20300" y="823"/>
                  </a:lnTo>
                  <a:lnTo>
                    <a:pt x="20050" y="1002"/>
                  </a:lnTo>
                  <a:lnTo>
                    <a:pt x="19817" y="1216"/>
                  </a:lnTo>
                  <a:lnTo>
                    <a:pt x="19603" y="1430"/>
                  </a:lnTo>
                  <a:lnTo>
                    <a:pt x="19389" y="1645"/>
                  </a:lnTo>
                  <a:lnTo>
                    <a:pt x="18978" y="2092"/>
                  </a:lnTo>
                  <a:lnTo>
                    <a:pt x="18602" y="2538"/>
                  </a:lnTo>
                  <a:lnTo>
                    <a:pt x="18263" y="2967"/>
                  </a:lnTo>
                  <a:lnTo>
                    <a:pt x="17923" y="3360"/>
                  </a:lnTo>
                  <a:lnTo>
                    <a:pt x="17566" y="3718"/>
                  </a:lnTo>
                  <a:lnTo>
                    <a:pt x="17369" y="3878"/>
                  </a:lnTo>
                  <a:lnTo>
                    <a:pt x="17191" y="4021"/>
                  </a:lnTo>
                  <a:lnTo>
                    <a:pt x="16976" y="4164"/>
                  </a:lnTo>
                  <a:lnTo>
                    <a:pt x="16780" y="4289"/>
                  </a:lnTo>
                  <a:lnTo>
                    <a:pt x="16547" y="4397"/>
                  </a:lnTo>
                  <a:lnTo>
                    <a:pt x="16315" y="4486"/>
                  </a:lnTo>
                  <a:lnTo>
                    <a:pt x="16065" y="4558"/>
                  </a:lnTo>
                  <a:lnTo>
                    <a:pt x="15797" y="4611"/>
                  </a:lnTo>
                  <a:lnTo>
                    <a:pt x="15529" y="4647"/>
                  </a:lnTo>
                  <a:lnTo>
                    <a:pt x="15225" y="4665"/>
                  </a:lnTo>
                  <a:lnTo>
                    <a:pt x="14921" y="4647"/>
                  </a:lnTo>
                  <a:lnTo>
                    <a:pt x="14653" y="4611"/>
                  </a:lnTo>
                  <a:lnTo>
                    <a:pt x="14385" y="4558"/>
                  </a:lnTo>
                  <a:lnTo>
                    <a:pt x="14135" y="4486"/>
                  </a:lnTo>
                  <a:lnTo>
                    <a:pt x="13903" y="4397"/>
                  </a:lnTo>
                  <a:lnTo>
                    <a:pt x="13670" y="4289"/>
                  </a:lnTo>
                  <a:lnTo>
                    <a:pt x="13474" y="4164"/>
                  </a:lnTo>
                  <a:lnTo>
                    <a:pt x="13259" y="4021"/>
                  </a:lnTo>
                  <a:lnTo>
                    <a:pt x="13081" y="3878"/>
                  </a:lnTo>
                  <a:lnTo>
                    <a:pt x="12884" y="3718"/>
                  </a:lnTo>
                  <a:lnTo>
                    <a:pt x="12527" y="3360"/>
                  </a:lnTo>
                  <a:lnTo>
                    <a:pt x="12187" y="2967"/>
                  </a:lnTo>
                  <a:lnTo>
                    <a:pt x="11848" y="2538"/>
                  </a:lnTo>
                  <a:lnTo>
                    <a:pt x="11473" y="2092"/>
                  </a:lnTo>
                  <a:lnTo>
                    <a:pt x="11062" y="1645"/>
                  </a:lnTo>
                  <a:lnTo>
                    <a:pt x="10847" y="1430"/>
                  </a:lnTo>
                  <a:lnTo>
                    <a:pt x="10633" y="1216"/>
                  </a:lnTo>
                  <a:lnTo>
                    <a:pt x="10400" y="1002"/>
                  </a:lnTo>
                  <a:lnTo>
                    <a:pt x="10150" y="823"/>
                  </a:lnTo>
                  <a:lnTo>
                    <a:pt x="9900" y="644"/>
                  </a:lnTo>
                  <a:lnTo>
                    <a:pt x="9614" y="483"/>
                  </a:lnTo>
                  <a:lnTo>
                    <a:pt x="9328" y="340"/>
                  </a:lnTo>
                  <a:lnTo>
                    <a:pt x="9007" y="233"/>
                  </a:lnTo>
                  <a:lnTo>
                    <a:pt x="8685" y="126"/>
                  </a:lnTo>
                  <a:lnTo>
                    <a:pt x="8328" y="55"/>
                  </a:lnTo>
                  <a:lnTo>
                    <a:pt x="7952" y="19"/>
                  </a:lnTo>
                  <a:lnTo>
                    <a:pt x="75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7"/>
          <p:cNvSpPr/>
          <p:nvPr/>
        </p:nvSpPr>
        <p:spPr>
          <a:xfrm>
            <a:off x="-1600200"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7"/>
          <p:cNvGrpSpPr/>
          <p:nvPr/>
        </p:nvGrpSpPr>
        <p:grpSpPr>
          <a:xfrm flipH="1" rot="302889">
            <a:off x="292516" y="1247368"/>
            <a:ext cx="323476" cy="774261"/>
            <a:chOff x="3293575" y="2432875"/>
            <a:chExt cx="323450" cy="774200"/>
          </a:xfrm>
        </p:grpSpPr>
        <p:sp>
          <p:nvSpPr>
            <p:cNvPr id="268" name="Google Shape;268;p7"/>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2" name="Shape 272"/>
        <p:cNvGrpSpPr/>
        <p:nvPr/>
      </p:nvGrpSpPr>
      <p:grpSpPr>
        <a:xfrm>
          <a:off x="0" y="0"/>
          <a:ext cx="0" cy="0"/>
          <a:chOff x="0" y="0"/>
          <a:chExt cx="0" cy="0"/>
        </a:xfrm>
      </p:grpSpPr>
      <p:sp>
        <p:nvSpPr>
          <p:cNvPr id="273" name="Google Shape;273;p8"/>
          <p:cNvSpPr txBox="1"/>
          <p:nvPr>
            <p:ph type="title"/>
          </p:nvPr>
        </p:nvSpPr>
        <p:spPr>
          <a:xfrm>
            <a:off x="1047000" y="1237350"/>
            <a:ext cx="7050000" cy="2668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274" name="Google Shape;274;p8"/>
          <p:cNvPicPr preferRelativeResize="0"/>
          <p:nvPr/>
        </p:nvPicPr>
        <p:blipFill rotWithShape="1">
          <a:blip r:embed="rId2">
            <a:alphaModFix/>
          </a:blip>
          <a:srcRect b="32950" l="74263" r="6177" t="3549"/>
          <a:stretch/>
        </p:blipFill>
        <p:spPr>
          <a:xfrm>
            <a:off x="0" y="0"/>
            <a:ext cx="723775" cy="2728701"/>
          </a:xfrm>
          <a:prstGeom prst="rect">
            <a:avLst/>
          </a:prstGeom>
          <a:noFill/>
          <a:ln>
            <a:noFill/>
          </a:ln>
        </p:spPr>
      </p:pic>
      <p:sp>
        <p:nvSpPr>
          <p:cNvPr id="275" name="Google Shape;275;p8"/>
          <p:cNvSpPr/>
          <p:nvPr/>
        </p:nvSpPr>
        <p:spPr>
          <a:xfrm flipH="1">
            <a:off x="4521200" y="0"/>
            <a:ext cx="4622795" cy="3400387"/>
          </a:xfrm>
          <a:custGeom>
            <a:rect b="b" l="l" r="r" t="t"/>
            <a:pathLst>
              <a:path extrusionOk="0" h="25614" w="34822">
                <a:moveTo>
                  <a:pt x="1" y="0"/>
                </a:moveTo>
                <a:lnTo>
                  <a:pt x="19" y="313"/>
                </a:lnTo>
                <a:lnTo>
                  <a:pt x="19" y="25301"/>
                </a:lnTo>
                <a:lnTo>
                  <a:pt x="19" y="25503"/>
                </a:lnTo>
                <a:lnTo>
                  <a:pt x="38" y="25614"/>
                </a:lnTo>
                <a:lnTo>
                  <a:pt x="74" y="25596"/>
                </a:lnTo>
                <a:lnTo>
                  <a:pt x="222" y="25448"/>
                </a:lnTo>
                <a:lnTo>
                  <a:pt x="516" y="25098"/>
                </a:lnTo>
                <a:lnTo>
                  <a:pt x="793" y="24767"/>
                </a:lnTo>
                <a:lnTo>
                  <a:pt x="1050" y="24417"/>
                </a:lnTo>
                <a:lnTo>
                  <a:pt x="1271" y="24049"/>
                </a:lnTo>
                <a:lnTo>
                  <a:pt x="1492" y="23699"/>
                </a:lnTo>
                <a:lnTo>
                  <a:pt x="1695" y="23312"/>
                </a:lnTo>
                <a:lnTo>
                  <a:pt x="1879" y="22944"/>
                </a:lnTo>
                <a:lnTo>
                  <a:pt x="2045" y="22557"/>
                </a:lnTo>
                <a:lnTo>
                  <a:pt x="2192" y="22152"/>
                </a:lnTo>
                <a:lnTo>
                  <a:pt x="2321" y="21765"/>
                </a:lnTo>
                <a:lnTo>
                  <a:pt x="2431" y="21360"/>
                </a:lnTo>
                <a:lnTo>
                  <a:pt x="2524" y="20937"/>
                </a:lnTo>
                <a:lnTo>
                  <a:pt x="2597" y="20513"/>
                </a:lnTo>
                <a:lnTo>
                  <a:pt x="2671" y="20090"/>
                </a:lnTo>
                <a:lnTo>
                  <a:pt x="2708" y="19666"/>
                </a:lnTo>
                <a:lnTo>
                  <a:pt x="2744" y="19224"/>
                </a:lnTo>
                <a:lnTo>
                  <a:pt x="2763" y="18635"/>
                </a:lnTo>
                <a:lnTo>
                  <a:pt x="2744" y="18064"/>
                </a:lnTo>
                <a:lnTo>
                  <a:pt x="2726" y="17493"/>
                </a:lnTo>
                <a:lnTo>
                  <a:pt x="2671" y="16923"/>
                </a:lnTo>
                <a:lnTo>
                  <a:pt x="2616" y="16352"/>
                </a:lnTo>
                <a:lnTo>
                  <a:pt x="2524" y="15781"/>
                </a:lnTo>
                <a:lnTo>
                  <a:pt x="2339" y="14639"/>
                </a:lnTo>
                <a:lnTo>
                  <a:pt x="2155" y="13571"/>
                </a:lnTo>
                <a:lnTo>
                  <a:pt x="1990" y="12522"/>
                </a:lnTo>
                <a:lnTo>
                  <a:pt x="1916" y="11988"/>
                </a:lnTo>
                <a:lnTo>
                  <a:pt x="1842" y="11454"/>
                </a:lnTo>
                <a:lnTo>
                  <a:pt x="1787" y="10920"/>
                </a:lnTo>
                <a:lnTo>
                  <a:pt x="1769" y="10386"/>
                </a:lnTo>
                <a:lnTo>
                  <a:pt x="1750" y="9981"/>
                </a:lnTo>
                <a:lnTo>
                  <a:pt x="1732" y="9557"/>
                </a:lnTo>
                <a:lnTo>
                  <a:pt x="1750" y="9152"/>
                </a:lnTo>
                <a:lnTo>
                  <a:pt x="1769" y="8747"/>
                </a:lnTo>
                <a:lnTo>
                  <a:pt x="1805" y="8342"/>
                </a:lnTo>
                <a:lnTo>
                  <a:pt x="1861" y="7937"/>
                </a:lnTo>
                <a:lnTo>
                  <a:pt x="1916" y="7532"/>
                </a:lnTo>
                <a:lnTo>
                  <a:pt x="2008" y="7126"/>
                </a:lnTo>
                <a:lnTo>
                  <a:pt x="2100" y="6813"/>
                </a:lnTo>
                <a:lnTo>
                  <a:pt x="2210" y="6500"/>
                </a:lnTo>
                <a:lnTo>
                  <a:pt x="2321" y="6187"/>
                </a:lnTo>
                <a:lnTo>
                  <a:pt x="2450" y="5893"/>
                </a:lnTo>
                <a:lnTo>
                  <a:pt x="2579" y="5616"/>
                </a:lnTo>
                <a:lnTo>
                  <a:pt x="2744" y="5340"/>
                </a:lnTo>
                <a:lnTo>
                  <a:pt x="2910" y="5082"/>
                </a:lnTo>
                <a:lnTo>
                  <a:pt x="3094" y="4843"/>
                </a:lnTo>
                <a:lnTo>
                  <a:pt x="3297" y="4604"/>
                </a:lnTo>
                <a:lnTo>
                  <a:pt x="3499" y="4364"/>
                </a:lnTo>
                <a:lnTo>
                  <a:pt x="3720" y="4162"/>
                </a:lnTo>
                <a:lnTo>
                  <a:pt x="3960" y="3959"/>
                </a:lnTo>
                <a:lnTo>
                  <a:pt x="4218" y="3757"/>
                </a:lnTo>
                <a:lnTo>
                  <a:pt x="4475" y="3573"/>
                </a:lnTo>
                <a:lnTo>
                  <a:pt x="4770" y="3407"/>
                </a:lnTo>
                <a:lnTo>
                  <a:pt x="5065" y="3241"/>
                </a:lnTo>
                <a:lnTo>
                  <a:pt x="5470" y="3057"/>
                </a:lnTo>
                <a:lnTo>
                  <a:pt x="5893" y="2891"/>
                </a:lnTo>
                <a:lnTo>
                  <a:pt x="6317" y="2744"/>
                </a:lnTo>
                <a:lnTo>
                  <a:pt x="6759" y="2633"/>
                </a:lnTo>
                <a:lnTo>
                  <a:pt x="7182" y="2523"/>
                </a:lnTo>
                <a:lnTo>
                  <a:pt x="7624" y="2449"/>
                </a:lnTo>
                <a:lnTo>
                  <a:pt x="8084" y="2394"/>
                </a:lnTo>
                <a:lnTo>
                  <a:pt x="8526" y="2376"/>
                </a:lnTo>
                <a:lnTo>
                  <a:pt x="9005" y="2357"/>
                </a:lnTo>
                <a:lnTo>
                  <a:pt x="9484" y="2376"/>
                </a:lnTo>
                <a:lnTo>
                  <a:pt x="9963" y="2431"/>
                </a:lnTo>
                <a:lnTo>
                  <a:pt x="10423" y="2486"/>
                </a:lnTo>
                <a:lnTo>
                  <a:pt x="10883" y="2597"/>
                </a:lnTo>
                <a:lnTo>
                  <a:pt x="11344" y="2707"/>
                </a:lnTo>
                <a:lnTo>
                  <a:pt x="11804" y="2836"/>
                </a:lnTo>
                <a:lnTo>
                  <a:pt x="12264" y="3002"/>
                </a:lnTo>
                <a:lnTo>
                  <a:pt x="12706" y="3186"/>
                </a:lnTo>
                <a:lnTo>
                  <a:pt x="13130" y="3370"/>
                </a:lnTo>
                <a:lnTo>
                  <a:pt x="13572" y="3573"/>
                </a:lnTo>
                <a:lnTo>
                  <a:pt x="13977" y="3812"/>
                </a:lnTo>
                <a:lnTo>
                  <a:pt x="14400" y="4033"/>
                </a:lnTo>
                <a:lnTo>
                  <a:pt x="14787" y="4291"/>
                </a:lnTo>
                <a:lnTo>
                  <a:pt x="15192" y="4548"/>
                </a:lnTo>
                <a:lnTo>
                  <a:pt x="15579" y="4825"/>
                </a:lnTo>
                <a:lnTo>
                  <a:pt x="16886" y="5782"/>
                </a:lnTo>
                <a:lnTo>
                  <a:pt x="18175" y="6758"/>
                </a:lnTo>
                <a:lnTo>
                  <a:pt x="18801" y="7218"/>
                </a:lnTo>
                <a:lnTo>
                  <a:pt x="19446" y="7679"/>
                </a:lnTo>
                <a:lnTo>
                  <a:pt x="20109" y="8102"/>
                </a:lnTo>
                <a:lnTo>
                  <a:pt x="20790" y="8507"/>
                </a:lnTo>
                <a:lnTo>
                  <a:pt x="21177" y="8710"/>
                </a:lnTo>
                <a:lnTo>
                  <a:pt x="21545" y="8894"/>
                </a:lnTo>
                <a:lnTo>
                  <a:pt x="21932" y="9060"/>
                </a:lnTo>
                <a:lnTo>
                  <a:pt x="22318" y="9207"/>
                </a:lnTo>
                <a:lnTo>
                  <a:pt x="22705" y="9355"/>
                </a:lnTo>
                <a:lnTo>
                  <a:pt x="23110" y="9465"/>
                </a:lnTo>
                <a:lnTo>
                  <a:pt x="23497" y="9557"/>
                </a:lnTo>
                <a:lnTo>
                  <a:pt x="23902" y="9649"/>
                </a:lnTo>
                <a:lnTo>
                  <a:pt x="24289" y="9723"/>
                </a:lnTo>
                <a:lnTo>
                  <a:pt x="24694" y="9760"/>
                </a:lnTo>
                <a:lnTo>
                  <a:pt x="25117" y="9796"/>
                </a:lnTo>
                <a:lnTo>
                  <a:pt x="25522" y="9815"/>
                </a:lnTo>
                <a:lnTo>
                  <a:pt x="25927" y="9815"/>
                </a:lnTo>
                <a:lnTo>
                  <a:pt x="26351" y="9778"/>
                </a:lnTo>
                <a:lnTo>
                  <a:pt x="26775" y="9741"/>
                </a:lnTo>
                <a:lnTo>
                  <a:pt x="27198" y="9686"/>
                </a:lnTo>
                <a:lnTo>
                  <a:pt x="27677" y="9594"/>
                </a:lnTo>
                <a:lnTo>
                  <a:pt x="28137" y="9483"/>
                </a:lnTo>
                <a:lnTo>
                  <a:pt x="28579" y="9336"/>
                </a:lnTo>
                <a:lnTo>
                  <a:pt x="29021" y="9170"/>
                </a:lnTo>
                <a:lnTo>
                  <a:pt x="29463" y="8986"/>
                </a:lnTo>
                <a:lnTo>
                  <a:pt x="29886" y="8765"/>
                </a:lnTo>
                <a:lnTo>
                  <a:pt x="30292" y="8526"/>
                </a:lnTo>
                <a:lnTo>
                  <a:pt x="30697" y="8250"/>
                </a:lnTo>
                <a:lnTo>
                  <a:pt x="31102" y="7937"/>
                </a:lnTo>
                <a:lnTo>
                  <a:pt x="31470" y="7587"/>
                </a:lnTo>
                <a:lnTo>
                  <a:pt x="31838" y="7237"/>
                </a:lnTo>
                <a:lnTo>
                  <a:pt x="32170" y="6850"/>
                </a:lnTo>
                <a:lnTo>
                  <a:pt x="32464" y="6445"/>
                </a:lnTo>
                <a:lnTo>
                  <a:pt x="32759" y="6040"/>
                </a:lnTo>
                <a:lnTo>
                  <a:pt x="33017" y="5598"/>
                </a:lnTo>
                <a:lnTo>
                  <a:pt x="33275" y="5156"/>
                </a:lnTo>
                <a:lnTo>
                  <a:pt x="33514" y="4659"/>
                </a:lnTo>
                <a:lnTo>
                  <a:pt x="33735" y="4180"/>
                </a:lnTo>
                <a:lnTo>
                  <a:pt x="33919" y="3683"/>
                </a:lnTo>
                <a:lnTo>
                  <a:pt x="34103" y="3167"/>
                </a:lnTo>
                <a:lnTo>
                  <a:pt x="34251" y="2652"/>
                </a:lnTo>
                <a:lnTo>
                  <a:pt x="34398" y="2136"/>
                </a:lnTo>
                <a:lnTo>
                  <a:pt x="34508" y="1621"/>
                </a:lnTo>
                <a:lnTo>
                  <a:pt x="34619" y="1087"/>
                </a:lnTo>
                <a:lnTo>
                  <a:pt x="34821" y="0"/>
                </a:lnTo>
                <a:close/>
              </a:path>
            </a:pathLst>
          </a:custGeom>
          <a:solidFill>
            <a:schemeClr val="accent1"/>
          </a:solidFill>
          <a:ln>
            <a:noFill/>
          </a:ln>
          <a:effectLst>
            <a:outerShdw rotWithShape="0" algn="bl" dir="720000" dist="10477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8"/>
          <p:cNvPicPr preferRelativeResize="0"/>
          <p:nvPr/>
        </p:nvPicPr>
        <p:blipFill rotWithShape="1">
          <a:blip r:embed="rId2">
            <a:alphaModFix/>
          </a:blip>
          <a:srcRect b="32950" l="61906" r="5355" t="3549"/>
          <a:stretch/>
        </p:blipFill>
        <p:spPr>
          <a:xfrm rot="-5400000">
            <a:off x="7173950" y="3173457"/>
            <a:ext cx="1211376" cy="2728725"/>
          </a:xfrm>
          <a:prstGeom prst="rect">
            <a:avLst/>
          </a:prstGeom>
          <a:noFill/>
          <a:ln>
            <a:noFill/>
          </a:ln>
        </p:spPr>
      </p:pic>
      <p:sp>
        <p:nvSpPr>
          <p:cNvPr id="277" name="Google Shape;277;p8"/>
          <p:cNvSpPr/>
          <p:nvPr/>
        </p:nvSpPr>
        <p:spPr>
          <a:xfrm>
            <a:off x="-7025" y="-11225"/>
            <a:ext cx="3981450" cy="2619375"/>
          </a:xfrm>
          <a:custGeom>
            <a:rect b="b" l="l" r="r" t="t"/>
            <a:pathLst>
              <a:path extrusionOk="0" h="104775" w="159258">
                <a:moveTo>
                  <a:pt x="0" y="104775"/>
                </a:moveTo>
                <a:cubicBezTo>
                  <a:pt x="0" y="95979"/>
                  <a:pt x="1132" y="85124"/>
                  <a:pt x="8001" y="79629"/>
                </a:cubicBezTo>
                <a:cubicBezTo>
                  <a:pt x="18246" y="71433"/>
                  <a:pt x="34336" y="71528"/>
                  <a:pt x="43053" y="61722"/>
                </a:cubicBezTo>
                <a:cubicBezTo>
                  <a:pt x="50461" y="53388"/>
                  <a:pt x="54325" y="41742"/>
                  <a:pt x="63246" y="35052"/>
                </a:cubicBezTo>
                <a:cubicBezTo>
                  <a:pt x="76360" y="25217"/>
                  <a:pt x="95279" y="28070"/>
                  <a:pt x="111252" y="24384"/>
                </a:cubicBezTo>
                <a:cubicBezTo>
                  <a:pt x="120567" y="22234"/>
                  <a:pt x="129753" y="19134"/>
                  <a:pt x="138303" y="14859"/>
                </a:cubicBezTo>
                <a:cubicBezTo>
                  <a:pt x="145962" y="11030"/>
                  <a:pt x="151599" y="3829"/>
                  <a:pt x="159258" y="0"/>
                </a:cubicBezTo>
              </a:path>
            </a:pathLst>
          </a:custGeom>
          <a:noFill/>
          <a:ln cap="flat" cmpd="sng" w="19050">
            <a:solidFill>
              <a:schemeClr val="accent3"/>
            </a:solidFill>
            <a:prstDash val="dash"/>
            <a:round/>
            <a:headEnd len="med" w="med" type="none"/>
            <a:tailEnd len="med" w="med" type="none"/>
          </a:ln>
        </p:spPr>
      </p:sp>
      <p:sp>
        <p:nvSpPr>
          <p:cNvPr id="278" name="Google Shape;278;p8"/>
          <p:cNvSpPr/>
          <p:nvPr/>
        </p:nvSpPr>
        <p:spPr>
          <a:xfrm>
            <a:off x="0" y="3692925"/>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st="857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8"/>
          <p:cNvGrpSpPr/>
          <p:nvPr/>
        </p:nvGrpSpPr>
        <p:grpSpPr>
          <a:xfrm>
            <a:off x="839802" y="4188756"/>
            <a:ext cx="323457" cy="821341"/>
            <a:chOff x="3506650" y="4144275"/>
            <a:chExt cx="163975" cy="416375"/>
          </a:xfrm>
        </p:grpSpPr>
        <p:sp>
          <p:nvSpPr>
            <p:cNvPr id="280" name="Google Shape;280;p8"/>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8"/>
          <p:cNvGrpSpPr/>
          <p:nvPr/>
        </p:nvGrpSpPr>
        <p:grpSpPr>
          <a:xfrm>
            <a:off x="6067415" y="10"/>
            <a:ext cx="490206" cy="833986"/>
            <a:chOff x="4216950" y="2235875"/>
            <a:chExt cx="227400" cy="386875"/>
          </a:xfrm>
        </p:grpSpPr>
        <p:sp>
          <p:nvSpPr>
            <p:cNvPr id="283" name="Google Shape;283;p8"/>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8"/>
          <p:cNvGrpSpPr/>
          <p:nvPr/>
        </p:nvGrpSpPr>
        <p:grpSpPr>
          <a:xfrm rot="-605039">
            <a:off x="315966" y="1733532"/>
            <a:ext cx="323466" cy="774238"/>
            <a:chOff x="3293575" y="2432875"/>
            <a:chExt cx="323450" cy="774200"/>
          </a:xfrm>
        </p:grpSpPr>
        <p:sp>
          <p:nvSpPr>
            <p:cNvPr id="324" name="Google Shape;324;p8"/>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8" name="Shape 328"/>
        <p:cNvGrpSpPr/>
        <p:nvPr/>
      </p:nvGrpSpPr>
      <p:grpSpPr>
        <a:xfrm>
          <a:off x="0" y="0"/>
          <a:ext cx="0" cy="0"/>
          <a:chOff x="0" y="0"/>
          <a:chExt cx="0" cy="0"/>
        </a:xfrm>
      </p:grpSpPr>
      <p:sp>
        <p:nvSpPr>
          <p:cNvPr id="329" name="Google Shape;329;p9"/>
          <p:cNvSpPr txBox="1"/>
          <p:nvPr>
            <p:ph type="title"/>
          </p:nvPr>
        </p:nvSpPr>
        <p:spPr>
          <a:xfrm>
            <a:off x="713100" y="2462460"/>
            <a:ext cx="7717800" cy="4557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0" name="Google Shape;330;p9"/>
          <p:cNvSpPr txBox="1"/>
          <p:nvPr>
            <p:ph idx="1" type="subTitle"/>
          </p:nvPr>
        </p:nvSpPr>
        <p:spPr>
          <a:xfrm>
            <a:off x="2153100" y="3072381"/>
            <a:ext cx="4837800" cy="809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1" name="Google Shape;331;p9"/>
          <p:cNvSpPr/>
          <p:nvPr/>
        </p:nvSpPr>
        <p:spPr>
          <a:xfrm flipH="1">
            <a:off x="7641600" y="-3800"/>
            <a:ext cx="1493297" cy="4727141"/>
          </a:xfrm>
          <a:custGeom>
            <a:rect b="b" l="l" r="r" t="t"/>
            <a:pathLst>
              <a:path extrusionOk="0" h="65616" w="20728">
                <a:moveTo>
                  <a:pt x="0" y="1"/>
                </a:moveTo>
                <a:lnTo>
                  <a:pt x="0" y="63311"/>
                </a:lnTo>
                <a:lnTo>
                  <a:pt x="661" y="63650"/>
                </a:lnTo>
                <a:lnTo>
                  <a:pt x="1322" y="63954"/>
                </a:lnTo>
                <a:lnTo>
                  <a:pt x="2001" y="64258"/>
                </a:lnTo>
                <a:lnTo>
                  <a:pt x="2680" y="64526"/>
                </a:lnTo>
                <a:lnTo>
                  <a:pt x="3109" y="64669"/>
                </a:lnTo>
                <a:lnTo>
                  <a:pt x="3538" y="64812"/>
                </a:lnTo>
                <a:lnTo>
                  <a:pt x="3967" y="64955"/>
                </a:lnTo>
                <a:lnTo>
                  <a:pt x="4414" y="65062"/>
                </a:lnTo>
                <a:lnTo>
                  <a:pt x="4842" y="65169"/>
                </a:lnTo>
                <a:lnTo>
                  <a:pt x="5289" y="65276"/>
                </a:lnTo>
                <a:lnTo>
                  <a:pt x="5736" y="65365"/>
                </a:lnTo>
                <a:lnTo>
                  <a:pt x="6183" y="65437"/>
                </a:lnTo>
                <a:lnTo>
                  <a:pt x="6629" y="65491"/>
                </a:lnTo>
                <a:lnTo>
                  <a:pt x="7094" y="65544"/>
                </a:lnTo>
                <a:lnTo>
                  <a:pt x="7541" y="65580"/>
                </a:lnTo>
                <a:lnTo>
                  <a:pt x="7987" y="65616"/>
                </a:lnTo>
                <a:lnTo>
                  <a:pt x="9345" y="65616"/>
                </a:lnTo>
                <a:lnTo>
                  <a:pt x="9792" y="65580"/>
                </a:lnTo>
                <a:lnTo>
                  <a:pt x="10239" y="65544"/>
                </a:lnTo>
                <a:lnTo>
                  <a:pt x="10686" y="65491"/>
                </a:lnTo>
                <a:lnTo>
                  <a:pt x="11115" y="65419"/>
                </a:lnTo>
                <a:lnTo>
                  <a:pt x="11561" y="65330"/>
                </a:lnTo>
                <a:lnTo>
                  <a:pt x="11990" y="65240"/>
                </a:lnTo>
                <a:lnTo>
                  <a:pt x="12419" y="65115"/>
                </a:lnTo>
                <a:lnTo>
                  <a:pt x="12830" y="64990"/>
                </a:lnTo>
                <a:lnTo>
                  <a:pt x="13259" y="64847"/>
                </a:lnTo>
                <a:lnTo>
                  <a:pt x="13670" y="64686"/>
                </a:lnTo>
                <a:lnTo>
                  <a:pt x="14063" y="64526"/>
                </a:lnTo>
                <a:lnTo>
                  <a:pt x="14456" y="64329"/>
                </a:lnTo>
                <a:lnTo>
                  <a:pt x="14849" y="64115"/>
                </a:lnTo>
                <a:lnTo>
                  <a:pt x="15242" y="63900"/>
                </a:lnTo>
                <a:lnTo>
                  <a:pt x="15600" y="63668"/>
                </a:lnTo>
                <a:lnTo>
                  <a:pt x="15975" y="63400"/>
                </a:lnTo>
                <a:lnTo>
                  <a:pt x="16314" y="63132"/>
                </a:lnTo>
                <a:lnTo>
                  <a:pt x="16743" y="62774"/>
                </a:lnTo>
                <a:lnTo>
                  <a:pt x="17154" y="62381"/>
                </a:lnTo>
                <a:lnTo>
                  <a:pt x="17529" y="61988"/>
                </a:lnTo>
                <a:lnTo>
                  <a:pt x="17887" y="61559"/>
                </a:lnTo>
                <a:lnTo>
                  <a:pt x="18226" y="61131"/>
                </a:lnTo>
                <a:lnTo>
                  <a:pt x="18530" y="60684"/>
                </a:lnTo>
                <a:lnTo>
                  <a:pt x="18816" y="60219"/>
                </a:lnTo>
                <a:lnTo>
                  <a:pt x="19084" y="59737"/>
                </a:lnTo>
                <a:lnTo>
                  <a:pt x="19334" y="59254"/>
                </a:lnTo>
                <a:lnTo>
                  <a:pt x="19549" y="58754"/>
                </a:lnTo>
                <a:lnTo>
                  <a:pt x="19745" y="58236"/>
                </a:lnTo>
                <a:lnTo>
                  <a:pt x="19924" y="57718"/>
                </a:lnTo>
                <a:lnTo>
                  <a:pt x="20103" y="57181"/>
                </a:lnTo>
                <a:lnTo>
                  <a:pt x="20246" y="56645"/>
                </a:lnTo>
                <a:lnTo>
                  <a:pt x="20353" y="56091"/>
                </a:lnTo>
                <a:lnTo>
                  <a:pt x="20460" y="55538"/>
                </a:lnTo>
                <a:lnTo>
                  <a:pt x="20549" y="54984"/>
                </a:lnTo>
                <a:lnTo>
                  <a:pt x="20621" y="54412"/>
                </a:lnTo>
                <a:lnTo>
                  <a:pt x="20674" y="53840"/>
                </a:lnTo>
                <a:lnTo>
                  <a:pt x="20710" y="53268"/>
                </a:lnTo>
                <a:lnTo>
                  <a:pt x="20728" y="52696"/>
                </a:lnTo>
                <a:lnTo>
                  <a:pt x="20728" y="52125"/>
                </a:lnTo>
                <a:lnTo>
                  <a:pt x="20710" y="51535"/>
                </a:lnTo>
                <a:lnTo>
                  <a:pt x="20692" y="50963"/>
                </a:lnTo>
                <a:lnTo>
                  <a:pt x="20639" y="50391"/>
                </a:lnTo>
                <a:lnTo>
                  <a:pt x="20585" y="49802"/>
                </a:lnTo>
                <a:lnTo>
                  <a:pt x="20514" y="49230"/>
                </a:lnTo>
                <a:lnTo>
                  <a:pt x="20424" y="48658"/>
                </a:lnTo>
                <a:lnTo>
                  <a:pt x="20317" y="48086"/>
                </a:lnTo>
                <a:lnTo>
                  <a:pt x="20210" y="47532"/>
                </a:lnTo>
                <a:lnTo>
                  <a:pt x="20085" y="46978"/>
                </a:lnTo>
                <a:lnTo>
                  <a:pt x="19942" y="46424"/>
                </a:lnTo>
                <a:lnTo>
                  <a:pt x="19781" y="45835"/>
                </a:lnTo>
                <a:lnTo>
                  <a:pt x="19602" y="45245"/>
                </a:lnTo>
                <a:lnTo>
                  <a:pt x="19227" y="44048"/>
                </a:lnTo>
                <a:lnTo>
                  <a:pt x="18798" y="42868"/>
                </a:lnTo>
                <a:lnTo>
                  <a:pt x="18351" y="41707"/>
                </a:lnTo>
                <a:lnTo>
                  <a:pt x="17887" y="40528"/>
                </a:lnTo>
                <a:lnTo>
                  <a:pt x="17404" y="39348"/>
                </a:lnTo>
                <a:lnTo>
                  <a:pt x="16439" y="37007"/>
                </a:lnTo>
                <a:lnTo>
                  <a:pt x="15993" y="35828"/>
                </a:lnTo>
                <a:lnTo>
                  <a:pt x="15546" y="34649"/>
                </a:lnTo>
                <a:lnTo>
                  <a:pt x="15135" y="33451"/>
                </a:lnTo>
                <a:lnTo>
                  <a:pt x="14956" y="32862"/>
                </a:lnTo>
                <a:lnTo>
                  <a:pt x="14778" y="32254"/>
                </a:lnTo>
                <a:lnTo>
                  <a:pt x="14599" y="31647"/>
                </a:lnTo>
                <a:lnTo>
                  <a:pt x="14456" y="31057"/>
                </a:lnTo>
                <a:lnTo>
                  <a:pt x="14313" y="30449"/>
                </a:lnTo>
                <a:lnTo>
                  <a:pt x="14188" y="29842"/>
                </a:lnTo>
                <a:lnTo>
                  <a:pt x="14081" y="29216"/>
                </a:lnTo>
                <a:lnTo>
                  <a:pt x="13991" y="28609"/>
                </a:lnTo>
                <a:lnTo>
                  <a:pt x="13920" y="27984"/>
                </a:lnTo>
                <a:lnTo>
                  <a:pt x="13884" y="27358"/>
                </a:lnTo>
                <a:lnTo>
                  <a:pt x="13848" y="26893"/>
                </a:lnTo>
                <a:lnTo>
                  <a:pt x="13848" y="26411"/>
                </a:lnTo>
                <a:lnTo>
                  <a:pt x="13848" y="25946"/>
                </a:lnTo>
                <a:lnTo>
                  <a:pt x="13866" y="25482"/>
                </a:lnTo>
                <a:lnTo>
                  <a:pt x="13902" y="25017"/>
                </a:lnTo>
                <a:lnTo>
                  <a:pt x="13956" y="24553"/>
                </a:lnTo>
                <a:lnTo>
                  <a:pt x="14009" y="24088"/>
                </a:lnTo>
                <a:lnTo>
                  <a:pt x="14063" y="23641"/>
                </a:lnTo>
                <a:lnTo>
                  <a:pt x="14224" y="22730"/>
                </a:lnTo>
                <a:lnTo>
                  <a:pt x="14420" y="21837"/>
                </a:lnTo>
                <a:lnTo>
                  <a:pt x="14635" y="20943"/>
                </a:lnTo>
                <a:lnTo>
                  <a:pt x="14867" y="20068"/>
                </a:lnTo>
                <a:lnTo>
                  <a:pt x="15367" y="18298"/>
                </a:lnTo>
                <a:lnTo>
                  <a:pt x="15868" y="16529"/>
                </a:lnTo>
                <a:lnTo>
                  <a:pt x="16100" y="15654"/>
                </a:lnTo>
                <a:lnTo>
                  <a:pt x="16314" y="14743"/>
                </a:lnTo>
                <a:lnTo>
                  <a:pt x="16511" y="13849"/>
                </a:lnTo>
                <a:lnTo>
                  <a:pt x="16672" y="12938"/>
                </a:lnTo>
                <a:lnTo>
                  <a:pt x="16779" y="12116"/>
                </a:lnTo>
                <a:lnTo>
                  <a:pt x="16833" y="11294"/>
                </a:lnTo>
                <a:lnTo>
                  <a:pt x="16868" y="10472"/>
                </a:lnTo>
                <a:lnTo>
                  <a:pt x="16850" y="9632"/>
                </a:lnTo>
                <a:lnTo>
                  <a:pt x="16815" y="8792"/>
                </a:lnTo>
                <a:lnTo>
                  <a:pt x="16725" y="7970"/>
                </a:lnTo>
                <a:lnTo>
                  <a:pt x="16618" y="7130"/>
                </a:lnTo>
                <a:lnTo>
                  <a:pt x="16457" y="6308"/>
                </a:lnTo>
                <a:lnTo>
                  <a:pt x="16279" y="5469"/>
                </a:lnTo>
                <a:lnTo>
                  <a:pt x="16064" y="4664"/>
                </a:lnTo>
                <a:lnTo>
                  <a:pt x="15814" y="3842"/>
                </a:lnTo>
                <a:lnTo>
                  <a:pt x="15546" y="3056"/>
                </a:lnTo>
                <a:lnTo>
                  <a:pt x="15242" y="2252"/>
                </a:lnTo>
                <a:lnTo>
                  <a:pt x="14903" y="1484"/>
                </a:lnTo>
                <a:lnTo>
                  <a:pt x="14545" y="733"/>
                </a:lnTo>
                <a:lnTo>
                  <a:pt x="14152" y="1"/>
                </a:lnTo>
                <a:close/>
              </a:path>
            </a:pathLst>
          </a:custGeom>
          <a:solidFill>
            <a:schemeClr val="accent2"/>
          </a:solidFill>
          <a:ln>
            <a:noFill/>
          </a:ln>
          <a:effectLst>
            <a:outerShdw rotWithShape="0" algn="bl" dir="9300000" dist="85725">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9"/>
          <p:cNvGrpSpPr/>
          <p:nvPr/>
        </p:nvGrpSpPr>
        <p:grpSpPr>
          <a:xfrm>
            <a:off x="8572490" y="3571885"/>
            <a:ext cx="490206" cy="833986"/>
            <a:chOff x="4216950" y="2235875"/>
            <a:chExt cx="227400" cy="386875"/>
          </a:xfrm>
        </p:grpSpPr>
        <p:sp>
          <p:nvSpPr>
            <p:cNvPr id="333" name="Google Shape;333;p9"/>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9"/>
          <p:cNvSpPr/>
          <p:nvPr/>
        </p:nvSpPr>
        <p:spPr>
          <a:xfrm>
            <a:off x="4595925" y="-30175"/>
            <a:ext cx="4591050" cy="584975"/>
          </a:xfrm>
          <a:custGeom>
            <a:rect b="b" l="l" r="r" t="t"/>
            <a:pathLst>
              <a:path extrusionOk="0" h="23399" w="183642">
                <a:moveTo>
                  <a:pt x="0" y="0"/>
                </a:moveTo>
                <a:cubicBezTo>
                  <a:pt x="2924" y="5848"/>
                  <a:pt x="11435" y="7076"/>
                  <a:pt x="17907" y="8001"/>
                </a:cubicBezTo>
                <a:cubicBezTo>
                  <a:pt x="27376" y="9354"/>
                  <a:pt x="36722" y="11459"/>
                  <a:pt x="46101" y="13335"/>
                </a:cubicBezTo>
                <a:cubicBezTo>
                  <a:pt x="58836" y="15882"/>
                  <a:pt x="71772" y="17296"/>
                  <a:pt x="84582" y="19431"/>
                </a:cubicBezTo>
                <a:cubicBezTo>
                  <a:pt x="94916" y="21153"/>
                  <a:pt x="105490" y="24582"/>
                  <a:pt x="115824" y="22860"/>
                </a:cubicBezTo>
                <a:cubicBezTo>
                  <a:pt x="124122" y="21477"/>
                  <a:pt x="129941" y="13328"/>
                  <a:pt x="137922" y="10668"/>
                </a:cubicBezTo>
                <a:cubicBezTo>
                  <a:pt x="146360" y="7855"/>
                  <a:pt x="155489" y="7840"/>
                  <a:pt x="164211" y="6096"/>
                </a:cubicBezTo>
                <a:cubicBezTo>
                  <a:pt x="170708" y="4797"/>
                  <a:pt x="177016" y="1905"/>
                  <a:pt x="183642" y="1905"/>
                </a:cubicBezTo>
              </a:path>
            </a:pathLst>
          </a:custGeom>
          <a:noFill/>
          <a:ln cap="flat" cmpd="sng" w="19050">
            <a:solidFill>
              <a:schemeClr val="accent3"/>
            </a:solidFill>
            <a:prstDash val="dash"/>
            <a:round/>
            <a:headEnd len="med" w="med" type="none"/>
            <a:tailEnd len="med" w="med" type="none"/>
          </a:ln>
        </p:spPr>
      </p:sp>
      <p:sp>
        <p:nvSpPr>
          <p:cNvPr id="374" name="Google Shape;374;p9"/>
          <p:cNvSpPr/>
          <p:nvPr/>
        </p:nvSpPr>
        <p:spPr>
          <a:xfrm flipH="1" rot="10800000">
            <a:off x="0" y="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2154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9"/>
          <p:cNvGrpSpPr/>
          <p:nvPr/>
        </p:nvGrpSpPr>
        <p:grpSpPr>
          <a:xfrm flipH="1" rot="10800000">
            <a:off x="839802" y="133409"/>
            <a:ext cx="323457" cy="821341"/>
            <a:chOff x="3506650" y="4144275"/>
            <a:chExt cx="163975" cy="416375"/>
          </a:xfrm>
        </p:grpSpPr>
        <p:sp>
          <p:nvSpPr>
            <p:cNvPr id="376" name="Google Shape;376;p9"/>
            <p:cNvSpPr/>
            <p:nvPr/>
          </p:nvSpPr>
          <p:spPr>
            <a:xfrm>
              <a:off x="3506650" y="4144275"/>
              <a:ext cx="163975" cy="163975"/>
            </a:xfrm>
            <a:custGeom>
              <a:rect b="b" l="l" r="r" t="t"/>
              <a:pathLst>
                <a:path extrusionOk="0" h="6559" w="6559">
                  <a:moveTo>
                    <a:pt x="3861" y="1"/>
                  </a:moveTo>
                  <a:lnTo>
                    <a:pt x="3700" y="36"/>
                  </a:lnTo>
                  <a:lnTo>
                    <a:pt x="3539" y="108"/>
                  </a:lnTo>
                  <a:lnTo>
                    <a:pt x="3414" y="197"/>
                  </a:lnTo>
                  <a:lnTo>
                    <a:pt x="3307" y="304"/>
                  </a:lnTo>
                  <a:lnTo>
                    <a:pt x="3217" y="447"/>
                  </a:lnTo>
                  <a:lnTo>
                    <a:pt x="3146" y="608"/>
                  </a:lnTo>
                  <a:lnTo>
                    <a:pt x="2699" y="2234"/>
                  </a:lnTo>
                  <a:lnTo>
                    <a:pt x="1055" y="1788"/>
                  </a:lnTo>
                  <a:lnTo>
                    <a:pt x="894" y="1752"/>
                  </a:lnTo>
                  <a:lnTo>
                    <a:pt x="734" y="1770"/>
                  </a:lnTo>
                  <a:lnTo>
                    <a:pt x="573" y="1805"/>
                  </a:lnTo>
                  <a:lnTo>
                    <a:pt x="430" y="1859"/>
                  </a:lnTo>
                  <a:lnTo>
                    <a:pt x="287" y="1948"/>
                  </a:lnTo>
                  <a:lnTo>
                    <a:pt x="180" y="2074"/>
                  </a:lnTo>
                  <a:lnTo>
                    <a:pt x="90" y="2216"/>
                  </a:lnTo>
                  <a:lnTo>
                    <a:pt x="37" y="2377"/>
                  </a:lnTo>
                  <a:lnTo>
                    <a:pt x="1" y="2538"/>
                  </a:lnTo>
                  <a:lnTo>
                    <a:pt x="1" y="2699"/>
                  </a:lnTo>
                  <a:lnTo>
                    <a:pt x="37" y="2860"/>
                  </a:lnTo>
                  <a:lnTo>
                    <a:pt x="108" y="3003"/>
                  </a:lnTo>
                  <a:lnTo>
                    <a:pt x="198" y="3146"/>
                  </a:lnTo>
                  <a:lnTo>
                    <a:pt x="323" y="3253"/>
                  </a:lnTo>
                  <a:lnTo>
                    <a:pt x="448" y="3342"/>
                  </a:lnTo>
                  <a:lnTo>
                    <a:pt x="609" y="3396"/>
                  </a:lnTo>
                  <a:lnTo>
                    <a:pt x="2252" y="3860"/>
                  </a:lnTo>
                  <a:lnTo>
                    <a:pt x="1788" y="5487"/>
                  </a:lnTo>
                  <a:lnTo>
                    <a:pt x="1770" y="5665"/>
                  </a:lnTo>
                  <a:lnTo>
                    <a:pt x="1770" y="5826"/>
                  </a:lnTo>
                  <a:lnTo>
                    <a:pt x="1806" y="5987"/>
                  </a:lnTo>
                  <a:lnTo>
                    <a:pt x="1877" y="6130"/>
                  </a:lnTo>
                  <a:lnTo>
                    <a:pt x="1967" y="6255"/>
                  </a:lnTo>
                  <a:lnTo>
                    <a:pt x="2074" y="6362"/>
                  </a:lnTo>
                  <a:lnTo>
                    <a:pt x="2217" y="6451"/>
                  </a:lnTo>
                  <a:lnTo>
                    <a:pt x="2378" y="6523"/>
                  </a:lnTo>
                  <a:lnTo>
                    <a:pt x="2538" y="6559"/>
                  </a:lnTo>
                  <a:lnTo>
                    <a:pt x="2717" y="6541"/>
                  </a:lnTo>
                  <a:lnTo>
                    <a:pt x="2860" y="6505"/>
                  </a:lnTo>
                  <a:lnTo>
                    <a:pt x="3021" y="6451"/>
                  </a:lnTo>
                  <a:lnTo>
                    <a:pt x="3146" y="6344"/>
                  </a:lnTo>
                  <a:lnTo>
                    <a:pt x="3253" y="6237"/>
                  </a:lnTo>
                  <a:lnTo>
                    <a:pt x="3342" y="6094"/>
                  </a:lnTo>
                  <a:lnTo>
                    <a:pt x="3414" y="5933"/>
                  </a:lnTo>
                  <a:lnTo>
                    <a:pt x="3861" y="4307"/>
                  </a:lnTo>
                  <a:lnTo>
                    <a:pt x="5505" y="4754"/>
                  </a:lnTo>
                  <a:lnTo>
                    <a:pt x="5665" y="4790"/>
                  </a:lnTo>
                  <a:lnTo>
                    <a:pt x="5826" y="4790"/>
                  </a:lnTo>
                  <a:lnTo>
                    <a:pt x="5987" y="4754"/>
                  </a:lnTo>
                  <a:lnTo>
                    <a:pt x="6130" y="4682"/>
                  </a:lnTo>
                  <a:lnTo>
                    <a:pt x="6273" y="4593"/>
                  </a:lnTo>
                  <a:lnTo>
                    <a:pt x="6380" y="4468"/>
                  </a:lnTo>
                  <a:lnTo>
                    <a:pt x="6470" y="4325"/>
                  </a:lnTo>
                  <a:lnTo>
                    <a:pt x="6523" y="4182"/>
                  </a:lnTo>
                  <a:lnTo>
                    <a:pt x="6559" y="4003"/>
                  </a:lnTo>
                  <a:lnTo>
                    <a:pt x="6559" y="3843"/>
                  </a:lnTo>
                  <a:lnTo>
                    <a:pt x="6523" y="3682"/>
                  </a:lnTo>
                  <a:lnTo>
                    <a:pt x="6452" y="3539"/>
                  </a:lnTo>
                  <a:lnTo>
                    <a:pt x="6362" y="3414"/>
                  </a:lnTo>
                  <a:lnTo>
                    <a:pt x="6237" y="3289"/>
                  </a:lnTo>
                  <a:lnTo>
                    <a:pt x="6112" y="3199"/>
                  </a:lnTo>
                  <a:lnTo>
                    <a:pt x="5951" y="3146"/>
                  </a:lnTo>
                  <a:lnTo>
                    <a:pt x="4307" y="2681"/>
                  </a:lnTo>
                  <a:lnTo>
                    <a:pt x="4772" y="1055"/>
                  </a:lnTo>
                  <a:lnTo>
                    <a:pt x="4790" y="894"/>
                  </a:lnTo>
                  <a:lnTo>
                    <a:pt x="4790" y="715"/>
                  </a:lnTo>
                  <a:lnTo>
                    <a:pt x="4754" y="573"/>
                  </a:lnTo>
                  <a:lnTo>
                    <a:pt x="4683" y="412"/>
                  </a:lnTo>
                  <a:lnTo>
                    <a:pt x="4593" y="287"/>
                  </a:lnTo>
                  <a:lnTo>
                    <a:pt x="4486" y="179"/>
                  </a:lnTo>
                  <a:lnTo>
                    <a:pt x="4343" y="90"/>
                  </a:lnTo>
                  <a:lnTo>
                    <a:pt x="4182" y="19"/>
                  </a:lnTo>
                  <a:lnTo>
                    <a:pt x="40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3538825" y="4478425"/>
              <a:ext cx="82225" cy="82225"/>
            </a:xfrm>
            <a:custGeom>
              <a:rect b="b" l="l" r="r" t="t"/>
              <a:pathLst>
                <a:path extrusionOk="0" h="3289" w="3289">
                  <a:moveTo>
                    <a:pt x="519" y="1"/>
                  </a:moveTo>
                  <a:lnTo>
                    <a:pt x="429" y="19"/>
                  </a:lnTo>
                  <a:lnTo>
                    <a:pt x="322" y="36"/>
                  </a:lnTo>
                  <a:lnTo>
                    <a:pt x="233" y="90"/>
                  </a:lnTo>
                  <a:lnTo>
                    <a:pt x="161" y="162"/>
                  </a:lnTo>
                  <a:lnTo>
                    <a:pt x="90" y="233"/>
                  </a:lnTo>
                  <a:lnTo>
                    <a:pt x="36" y="322"/>
                  </a:lnTo>
                  <a:lnTo>
                    <a:pt x="18" y="430"/>
                  </a:lnTo>
                  <a:lnTo>
                    <a:pt x="1" y="519"/>
                  </a:lnTo>
                  <a:lnTo>
                    <a:pt x="18" y="626"/>
                  </a:lnTo>
                  <a:lnTo>
                    <a:pt x="36" y="716"/>
                  </a:lnTo>
                  <a:lnTo>
                    <a:pt x="90" y="823"/>
                  </a:lnTo>
                  <a:lnTo>
                    <a:pt x="161" y="894"/>
                  </a:lnTo>
                  <a:lnTo>
                    <a:pt x="912" y="1645"/>
                  </a:lnTo>
                  <a:lnTo>
                    <a:pt x="161" y="2395"/>
                  </a:lnTo>
                  <a:lnTo>
                    <a:pt x="90" y="2467"/>
                  </a:lnTo>
                  <a:lnTo>
                    <a:pt x="36" y="2574"/>
                  </a:lnTo>
                  <a:lnTo>
                    <a:pt x="18" y="2663"/>
                  </a:lnTo>
                  <a:lnTo>
                    <a:pt x="1" y="2770"/>
                  </a:lnTo>
                  <a:lnTo>
                    <a:pt x="18" y="2860"/>
                  </a:lnTo>
                  <a:lnTo>
                    <a:pt x="36" y="2967"/>
                  </a:lnTo>
                  <a:lnTo>
                    <a:pt x="90" y="3056"/>
                  </a:lnTo>
                  <a:lnTo>
                    <a:pt x="161" y="3128"/>
                  </a:lnTo>
                  <a:lnTo>
                    <a:pt x="233" y="3199"/>
                  </a:lnTo>
                  <a:lnTo>
                    <a:pt x="322" y="3253"/>
                  </a:lnTo>
                  <a:lnTo>
                    <a:pt x="429" y="3271"/>
                  </a:lnTo>
                  <a:lnTo>
                    <a:pt x="519" y="3289"/>
                  </a:lnTo>
                  <a:lnTo>
                    <a:pt x="626" y="3271"/>
                  </a:lnTo>
                  <a:lnTo>
                    <a:pt x="715" y="3253"/>
                  </a:lnTo>
                  <a:lnTo>
                    <a:pt x="823" y="3199"/>
                  </a:lnTo>
                  <a:lnTo>
                    <a:pt x="894" y="3128"/>
                  </a:lnTo>
                  <a:lnTo>
                    <a:pt x="1644" y="2377"/>
                  </a:lnTo>
                  <a:lnTo>
                    <a:pt x="2395" y="3128"/>
                  </a:lnTo>
                  <a:lnTo>
                    <a:pt x="2484" y="3199"/>
                  </a:lnTo>
                  <a:lnTo>
                    <a:pt x="2574" y="3253"/>
                  </a:lnTo>
                  <a:lnTo>
                    <a:pt x="2663" y="3271"/>
                  </a:lnTo>
                  <a:lnTo>
                    <a:pt x="2770" y="3289"/>
                  </a:lnTo>
                  <a:lnTo>
                    <a:pt x="2860" y="3271"/>
                  </a:lnTo>
                  <a:lnTo>
                    <a:pt x="2967" y="3253"/>
                  </a:lnTo>
                  <a:lnTo>
                    <a:pt x="3056" y="3199"/>
                  </a:lnTo>
                  <a:lnTo>
                    <a:pt x="3128" y="3128"/>
                  </a:lnTo>
                  <a:lnTo>
                    <a:pt x="3199" y="3056"/>
                  </a:lnTo>
                  <a:lnTo>
                    <a:pt x="3253" y="2967"/>
                  </a:lnTo>
                  <a:lnTo>
                    <a:pt x="3271" y="2860"/>
                  </a:lnTo>
                  <a:lnTo>
                    <a:pt x="3288" y="2770"/>
                  </a:lnTo>
                  <a:lnTo>
                    <a:pt x="3271" y="2663"/>
                  </a:lnTo>
                  <a:lnTo>
                    <a:pt x="3253" y="2574"/>
                  </a:lnTo>
                  <a:lnTo>
                    <a:pt x="3199" y="2467"/>
                  </a:lnTo>
                  <a:lnTo>
                    <a:pt x="3128" y="2395"/>
                  </a:lnTo>
                  <a:lnTo>
                    <a:pt x="2377" y="1645"/>
                  </a:lnTo>
                  <a:lnTo>
                    <a:pt x="3128" y="894"/>
                  </a:lnTo>
                  <a:lnTo>
                    <a:pt x="3199" y="823"/>
                  </a:lnTo>
                  <a:lnTo>
                    <a:pt x="3253" y="716"/>
                  </a:lnTo>
                  <a:lnTo>
                    <a:pt x="3271" y="626"/>
                  </a:lnTo>
                  <a:lnTo>
                    <a:pt x="3288" y="519"/>
                  </a:lnTo>
                  <a:lnTo>
                    <a:pt x="3271" y="430"/>
                  </a:lnTo>
                  <a:lnTo>
                    <a:pt x="3253" y="322"/>
                  </a:lnTo>
                  <a:lnTo>
                    <a:pt x="3199" y="233"/>
                  </a:lnTo>
                  <a:lnTo>
                    <a:pt x="3128" y="162"/>
                  </a:lnTo>
                  <a:lnTo>
                    <a:pt x="3056" y="90"/>
                  </a:lnTo>
                  <a:lnTo>
                    <a:pt x="2967" y="36"/>
                  </a:lnTo>
                  <a:lnTo>
                    <a:pt x="2860" y="19"/>
                  </a:lnTo>
                  <a:lnTo>
                    <a:pt x="2770" y="1"/>
                  </a:lnTo>
                  <a:lnTo>
                    <a:pt x="2663" y="19"/>
                  </a:lnTo>
                  <a:lnTo>
                    <a:pt x="2574" y="36"/>
                  </a:lnTo>
                  <a:lnTo>
                    <a:pt x="2484" y="90"/>
                  </a:lnTo>
                  <a:lnTo>
                    <a:pt x="2395" y="162"/>
                  </a:lnTo>
                  <a:lnTo>
                    <a:pt x="1644" y="912"/>
                  </a:lnTo>
                  <a:lnTo>
                    <a:pt x="894" y="162"/>
                  </a:lnTo>
                  <a:lnTo>
                    <a:pt x="823" y="90"/>
                  </a:lnTo>
                  <a:lnTo>
                    <a:pt x="715" y="36"/>
                  </a:lnTo>
                  <a:lnTo>
                    <a:pt x="626" y="19"/>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8" name="Google Shape;378;p9"/>
          <p:cNvPicPr preferRelativeResize="0"/>
          <p:nvPr/>
        </p:nvPicPr>
        <p:blipFill rotWithShape="1">
          <a:blip r:embed="rId2">
            <a:alphaModFix/>
          </a:blip>
          <a:srcRect b="29410" l="59851" r="6230" t="-29409"/>
          <a:stretch/>
        </p:blipFill>
        <p:spPr>
          <a:xfrm>
            <a:off x="0" y="855900"/>
            <a:ext cx="1255075" cy="4297150"/>
          </a:xfrm>
          <a:prstGeom prst="rect">
            <a:avLst/>
          </a:prstGeom>
          <a:noFill/>
          <a:ln>
            <a:noFill/>
          </a:ln>
        </p:spPr>
      </p:pic>
      <p:grpSp>
        <p:nvGrpSpPr>
          <p:cNvPr id="379" name="Google Shape;379;p9"/>
          <p:cNvGrpSpPr/>
          <p:nvPr/>
        </p:nvGrpSpPr>
        <p:grpSpPr>
          <a:xfrm rot="-978445">
            <a:off x="6589339" y="391796"/>
            <a:ext cx="323460" cy="774225"/>
            <a:chOff x="3293575" y="2432875"/>
            <a:chExt cx="323450" cy="774200"/>
          </a:xfrm>
        </p:grpSpPr>
        <p:sp>
          <p:nvSpPr>
            <p:cNvPr id="380" name="Google Shape;380;p9"/>
            <p:cNvSpPr/>
            <p:nvPr/>
          </p:nvSpPr>
          <p:spPr>
            <a:xfrm>
              <a:off x="3293575" y="2432875"/>
              <a:ext cx="323450" cy="774200"/>
            </a:xfrm>
            <a:custGeom>
              <a:rect b="b" l="l" r="r" t="t"/>
              <a:pathLst>
                <a:path extrusionOk="0" h="30968" w="12938">
                  <a:moveTo>
                    <a:pt x="9578" y="1680"/>
                  </a:moveTo>
                  <a:lnTo>
                    <a:pt x="9793" y="1698"/>
                  </a:lnTo>
                  <a:lnTo>
                    <a:pt x="9989" y="1734"/>
                  </a:lnTo>
                  <a:lnTo>
                    <a:pt x="10168" y="1805"/>
                  </a:lnTo>
                  <a:lnTo>
                    <a:pt x="10364" y="1895"/>
                  </a:lnTo>
                  <a:lnTo>
                    <a:pt x="10525" y="2020"/>
                  </a:lnTo>
                  <a:lnTo>
                    <a:pt x="10686" y="2181"/>
                  </a:lnTo>
                  <a:lnTo>
                    <a:pt x="10847" y="2377"/>
                  </a:lnTo>
                  <a:lnTo>
                    <a:pt x="10936" y="2520"/>
                  </a:lnTo>
                  <a:lnTo>
                    <a:pt x="10990" y="2663"/>
                  </a:lnTo>
                  <a:lnTo>
                    <a:pt x="11044" y="2806"/>
                  </a:lnTo>
                  <a:lnTo>
                    <a:pt x="11097" y="2949"/>
                  </a:lnTo>
                  <a:lnTo>
                    <a:pt x="11115" y="3074"/>
                  </a:lnTo>
                  <a:lnTo>
                    <a:pt x="11115" y="3217"/>
                  </a:lnTo>
                  <a:lnTo>
                    <a:pt x="11115" y="3342"/>
                  </a:lnTo>
                  <a:lnTo>
                    <a:pt x="11097" y="3467"/>
                  </a:lnTo>
                  <a:lnTo>
                    <a:pt x="11079" y="3592"/>
                  </a:lnTo>
                  <a:lnTo>
                    <a:pt x="11026" y="3717"/>
                  </a:lnTo>
                  <a:lnTo>
                    <a:pt x="10972" y="3842"/>
                  </a:lnTo>
                  <a:lnTo>
                    <a:pt x="10918" y="3950"/>
                  </a:lnTo>
                  <a:lnTo>
                    <a:pt x="10758" y="4164"/>
                  </a:lnTo>
                  <a:lnTo>
                    <a:pt x="10579" y="4361"/>
                  </a:lnTo>
                  <a:lnTo>
                    <a:pt x="10364" y="4521"/>
                  </a:lnTo>
                  <a:lnTo>
                    <a:pt x="10132" y="4646"/>
                  </a:lnTo>
                  <a:lnTo>
                    <a:pt x="9882" y="4736"/>
                  </a:lnTo>
                  <a:lnTo>
                    <a:pt x="9614" y="4807"/>
                  </a:lnTo>
                  <a:lnTo>
                    <a:pt x="9471" y="4807"/>
                  </a:lnTo>
                  <a:lnTo>
                    <a:pt x="9346" y="4825"/>
                  </a:lnTo>
                  <a:lnTo>
                    <a:pt x="9203" y="4807"/>
                  </a:lnTo>
                  <a:lnTo>
                    <a:pt x="9060" y="4789"/>
                  </a:lnTo>
                  <a:lnTo>
                    <a:pt x="8935" y="4754"/>
                  </a:lnTo>
                  <a:lnTo>
                    <a:pt x="8792" y="4718"/>
                  </a:lnTo>
                  <a:lnTo>
                    <a:pt x="8649" y="4664"/>
                  </a:lnTo>
                  <a:lnTo>
                    <a:pt x="8524" y="4593"/>
                  </a:lnTo>
                  <a:lnTo>
                    <a:pt x="8381" y="4503"/>
                  </a:lnTo>
                  <a:lnTo>
                    <a:pt x="8256" y="4414"/>
                  </a:lnTo>
                  <a:lnTo>
                    <a:pt x="8149" y="4307"/>
                  </a:lnTo>
                  <a:lnTo>
                    <a:pt x="8042" y="4182"/>
                  </a:lnTo>
                  <a:lnTo>
                    <a:pt x="7952" y="4057"/>
                  </a:lnTo>
                  <a:lnTo>
                    <a:pt x="7881" y="3932"/>
                  </a:lnTo>
                  <a:lnTo>
                    <a:pt x="7809" y="3807"/>
                  </a:lnTo>
                  <a:lnTo>
                    <a:pt x="7756" y="3664"/>
                  </a:lnTo>
                  <a:lnTo>
                    <a:pt x="7720" y="3521"/>
                  </a:lnTo>
                  <a:lnTo>
                    <a:pt x="7702" y="3378"/>
                  </a:lnTo>
                  <a:lnTo>
                    <a:pt x="7702" y="3235"/>
                  </a:lnTo>
                  <a:lnTo>
                    <a:pt x="7702" y="3092"/>
                  </a:lnTo>
                  <a:lnTo>
                    <a:pt x="7720" y="2931"/>
                  </a:lnTo>
                  <a:lnTo>
                    <a:pt x="7756" y="2788"/>
                  </a:lnTo>
                  <a:lnTo>
                    <a:pt x="7809" y="2627"/>
                  </a:lnTo>
                  <a:lnTo>
                    <a:pt x="7881" y="2484"/>
                  </a:lnTo>
                  <a:lnTo>
                    <a:pt x="7881" y="2466"/>
                  </a:lnTo>
                  <a:lnTo>
                    <a:pt x="8042" y="2323"/>
                  </a:lnTo>
                  <a:lnTo>
                    <a:pt x="8202" y="2198"/>
                  </a:lnTo>
                  <a:lnTo>
                    <a:pt x="8381" y="2073"/>
                  </a:lnTo>
                  <a:lnTo>
                    <a:pt x="8578" y="1966"/>
                  </a:lnTo>
                  <a:lnTo>
                    <a:pt x="8774" y="1859"/>
                  </a:lnTo>
                  <a:lnTo>
                    <a:pt x="8971" y="1787"/>
                  </a:lnTo>
                  <a:lnTo>
                    <a:pt x="9167" y="1734"/>
                  </a:lnTo>
                  <a:lnTo>
                    <a:pt x="9382" y="1698"/>
                  </a:lnTo>
                  <a:lnTo>
                    <a:pt x="9578" y="1680"/>
                  </a:lnTo>
                  <a:close/>
                  <a:moveTo>
                    <a:pt x="9811" y="376"/>
                  </a:moveTo>
                  <a:lnTo>
                    <a:pt x="10096" y="394"/>
                  </a:lnTo>
                  <a:lnTo>
                    <a:pt x="10364" y="447"/>
                  </a:lnTo>
                  <a:lnTo>
                    <a:pt x="10633" y="519"/>
                  </a:lnTo>
                  <a:lnTo>
                    <a:pt x="10901" y="626"/>
                  </a:lnTo>
                  <a:lnTo>
                    <a:pt x="11061" y="697"/>
                  </a:lnTo>
                  <a:lnTo>
                    <a:pt x="11222" y="769"/>
                  </a:lnTo>
                  <a:lnTo>
                    <a:pt x="11365" y="876"/>
                  </a:lnTo>
                  <a:lnTo>
                    <a:pt x="11508" y="965"/>
                  </a:lnTo>
                  <a:lnTo>
                    <a:pt x="11633" y="1073"/>
                  </a:lnTo>
                  <a:lnTo>
                    <a:pt x="11758" y="1180"/>
                  </a:lnTo>
                  <a:lnTo>
                    <a:pt x="11865" y="1305"/>
                  </a:lnTo>
                  <a:lnTo>
                    <a:pt x="11973" y="1430"/>
                  </a:lnTo>
                  <a:lnTo>
                    <a:pt x="12151" y="1698"/>
                  </a:lnTo>
                  <a:lnTo>
                    <a:pt x="12294" y="1984"/>
                  </a:lnTo>
                  <a:lnTo>
                    <a:pt x="12402" y="2288"/>
                  </a:lnTo>
                  <a:lnTo>
                    <a:pt x="12473" y="2609"/>
                  </a:lnTo>
                  <a:lnTo>
                    <a:pt x="12509" y="2913"/>
                  </a:lnTo>
                  <a:lnTo>
                    <a:pt x="12491" y="3235"/>
                  </a:lnTo>
                  <a:lnTo>
                    <a:pt x="12455" y="3556"/>
                  </a:lnTo>
                  <a:lnTo>
                    <a:pt x="12366" y="3878"/>
                  </a:lnTo>
                  <a:lnTo>
                    <a:pt x="12241" y="4182"/>
                  </a:lnTo>
                  <a:lnTo>
                    <a:pt x="12080" y="4468"/>
                  </a:lnTo>
                  <a:lnTo>
                    <a:pt x="11991" y="4611"/>
                  </a:lnTo>
                  <a:lnTo>
                    <a:pt x="11883" y="4736"/>
                  </a:lnTo>
                  <a:lnTo>
                    <a:pt x="11776" y="4861"/>
                  </a:lnTo>
                  <a:lnTo>
                    <a:pt x="11651" y="4986"/>
                  </a:lnTo>
                  <a:lnTo>
                    <a:pt x="11508" y="5111"/>
                  </a:lnTo>
                  <a:lnTo>
                    <a:pt x="11347" y="5236"/>
                  </a:lnTo>
                  <a:lnTo>
                    <a:pt x="11186" y="5343"/>
                  </a:lnTo>
                  <a:lnTo>
                    <a:pt x="11026" y="5433"/>
                  </a:lnTo>
                  <a:lnTo>
                    <a:pt x="10865" y="5522"/>
                  </a:lnTo>
                  <a:lnTo>
                    <a:pt x="10686" y="5611"/>
                  </a:lnTo>
                  <a:lnTo>
                    <a:pt x="10507" y="5683"/>
                  </a:lnTo>
                  <a:lnTo>
                    <a:pt x="10329" y="5736"/>
                  </a:lnTo>
                  <a:lnTo>
                    <a:pt x="10150" y="5790"/>
                  </a:lnTo>
                  <a:lnTo>
                    <a:pt x="9953" y="5826"/>
                  </a:lnTo>
                  <a:lnTo>
                    <a:pt x="9775" y="5862"/>
                  </a:lnTo>
                  <a:lnTo>
                    <a:pt x="9578" y="5879"/>
                  </a:lnTo>
                  <a:lnTo>
                    <a:pt x="9382" y="5879"/>
                  </a:lnTo>
                  <a:lnTo>
                    <a:pt x="9185" y="5862"/>
                  </a:lnTo>
                  <a:lnTo>
                    <a:pt x="9006" y="5844"/>
                  </a:lnTo>
                  <a:lnTo>
                    <a:pt x="8810" y="5826"/>
                  </a:lnTo>
                  <a:lnTo>
                    <a:pt x="8524" y="5736"/>
                  </a:lnTo>
                  <a:lnTo>
                    <a:pt x="8202" y="5629"/>
                  </a:lnTo>
                  <a:lnTo>
                    <a:pt x="7899" y="5468"/>
                  </a:lnTo>
                  <a:lnTo>
                    <a:pt x="7613" y="5272"/>
                  </a:lnTo>
                  <a:lnTo>
                    <a:pt x="7470" y="5165"/>
                  </a:lnTo>
                  <a:lnTo>
                    <a:pt x="7345" y="5057"/>
                  </a:lnTo>
                  <a:lnTo>
                    <a:pt x="7220" y="4932"/>
                  </a:lnTo>
                  <a:lnTo>
                    <a:pt x="7112" y="4789"/>
                  </a:lnTo>
                  <a:lnTo>
                    <a:pt x="7023" y="4664"/>
                  </a:lnTo>
                  <a:lnTo>
                    <a:pt x="6952" y="4521"/>
                  </a:lnTo>
                  <a:lnTo>
                    <a:pt x="6880" y="4378"/>
                  </a:lnTo>
                  <a:lnTo>
                    <a:pt x="6844" y="4218"/>
                  </a:lnTo>
                  <a:lnTo>
                    <a:pt x="7059" y="3735"/>
                  </a:lnTo>
                  <a:lnTo>
                    <a:pt x="7166" y="3503"/>
                  </a:lnTo>
                  <a:lnTo>
                    <a:pt x="7291" y="3271"/>
                  </a:lnTo>
                  <a:lnTo>
                    <a:pt x="7309" y="3467"/>
                  </a:lnTo>
                  <a:lnTo>
                    <a:pt x="7345" y="3646"/>
                  </a:lnTo>
                  <a:lnTo>
                    <a:pt x="7398" y="3824"/>
                  </a:lnTo>
                  <a:lnTo>
                    <a:pt x="7470" y="3985"/>
                  </a:lnTo>
                  <a:lnTo>
                    <a:pt x="7541" y="4146"/>
                  </a:lnTo>
                  <a:lnTo>
                    <a:pt x="7648" y="4289"/>
                  </a:lnTo>
                  <a:lnTo>
                    <a:pt x="7756" y="4432"/>
                  </a:lnTo>
                  <a:lnTo>
                    <a:pt x="7899" y="4557"/>
                  </a:lnTo>
                  <a:lnTo>
                    <a:pt x="8024" y="4682"/>
                  </a:lnTo>
                  <a:lnTo>
                    <a:pt x="8184" y="4789"/>
                  </a:lnTo>
                  <a:lnTo>
                    <a:pt x="8327" y="4879"/>
                  </a:lnTo>
                  <a:lnTo>
                    <a:pt x="8506" y="4968"/>
                  </a:lnTo>
                  <a:lnTo>
                    <a:pt x="8667" y="5040"/>
                  </a:lnTo>
                  <a:lnTo>
                    <a:pt x="8846" y="5093"/>
                  </a:lnTo>
                  <a:lnTo>
                    <a:pt x="9024" y="5129"/>
                  </a:lnTo>
                  <a:lnTo>
                    <a:pt x="9203" y="5165"/>
                  </a:lnTo>
                  <a:lnTo>
                    <a:pt x="9400" y="5183"/>
                  </a:lnTo>
                  <a:lnTo>
                    <a:pt x="9578" y="5200"/>
                  </a:lnTo>
                  <a:lnTo>
                    <a:pt x="9757" y="5183"/>
                  </a:lnTo>
                  <a:lnTo>
                    <a:pt x="9936" y="5165"/>
                  </a:lnTo>
                  <a:lnTo>
                    <a:pt x="10114" y="5111"/>
                  </a:lnTo>
                  <a:lnTo>
                    <a:pt x="10275" y="5057"/>
                  </a:lnTo>
                  <a:lnTo>
                    <a:pt x="10454" y="4986"/>
                  </a:lnTo>
                  <a:lnTo>
                    <a:pt x="10597" y="4897"/>
                  </a:lnTo>
                  <a:lnTo>
                    <a:pt x="10758" y="4807"/>
                  </a:lnTo>
                  <a:lnTo>
                    <a:pt x="10883" y="4682"/>
                  </a:lnTo>
                  <a:lnTo>
                    <a:pt x="11026" y="4539"/>
                  </a:lnTo>
                  <a:lnTo>
                    <a:pt x="11133" y="4378"/>
                  </a:lnTo>
                  <a:lnTo>
                    <a:pt x="11240" y="4200"/>
                  </a:lnTo>
                  <a:lnTo>
                    <a:pt x="11312" y="4003"/>
                  </a:lnTo>
                  <a:lnTo>
                    <a:pt x="11383" y="3789"/>
                  </a:lnTo>
                  <a:lnTo>
                    <a:pt x="11437" y="3556"/>
                  </a:lnTo>
                  <a:lnTo>
                    <a:pt x="11472" y="3324"/>
                  </a:lnTo>
                  <a:lnTo>
                    <a:pt x="11472" y="3074"/>
                  </a:lnTo>
                  <a:lnTo>
                    <a:pt x="11437" y="2842"/>
                  </a:lnTo>
                  <a:lnTo>
                    <a:pt x="11365" y="2627"/>
                  </a:lnTo>
                  <a:lnTo>
                    <a:pt x="11294" y="2413"/>
                  </a:lnTo>
                  <a:lnTo>
                    <a:pt x="11186" y="2216"/>
                  </a:lnTo>
                  <a:lnTo>
                    <a:pt x="11044" y="2038"/>
                  </a:lnTo>
                  <a:lnTo>
                    <a:pt x="10901" y="1877"/>
                  </a:lnTo>
                  <a:lnTo>
                    <a:pt x="10740" y="1734"/>
                  </a:lnTo>
                  <a:lnTo>
                    <a:pt x="10543" y="1591"/>
                  </a:lnTo>
                  <a:lnTo>
                    <a:pt x="10347" y="1484"/>
                  </a:lnTo>
                  <a:lnTo>
                    <a:pt x="10132" y="1394"/>
                  </a:lnTo>
                  <a:lnTo>
                    <a:pt x="9918" y="1341"/>
                  </a:lnTo>
                  <a:lnTo>
                    <a:pt x="9685" y="1305"/>
                  </a:lnTo>
                  <a:lnTo>
                    <a:pt x="9453" y="1287"/>
                  </a:lnTo>
                  <a:lnTo>
                    <a:pt x="9203" y="1287"/>
                  </a:lnTo>
                  <a:lnTo>
                    <a:pt x="8899" y="1341"/>
                  </a:lnTo>
                  <a:lnTo>
                    <a:pt x="8613" y="1430"/>
                  </a:lnTo>
                  <a:lnTo>
                    <a:pt x="8345" y="1555"/>
                  </a:lnTo>
                  <a:lnTo>
                    <a:pt x="8113" y="1716"/>
                  </a:lnTo>
                  <a:lnTo>
                    <a:pt x="7881" y="1895"/>
                  </a:lnTo>
                  <a:lnTo>
                    <a:pt x="7666" y="2109"/>
                  </a:lnTo>
                  <a:lnTo>
                    <a:pt x="7470" y="2323"/>
                  </a:lnTo>
                  <a:lnTo>
                    <a:pt x="7291" y="2574"/>
                  </a:lnTo>
                  <a:lnTo>
                    <a:pt x="7112" y="2824"/>
                  </a:lnTo>
                  <a:lnTo>
                    <a:pt x="6969" y="3092"/>
                  </a:lnTo>
                  <a:lnTo>
                    <a:pt x="6809" y="3360"/>
                  </a:lnTo>
                  <a:lnTo>
                    <a:pt x="6683" y="3646"/>
                  </a:lnTo>
                  <a:lnTo>
                    <a:pt x="6433" y="4200"/>
                  </a:lnTo>
                  <a:lnTo>
                    <a:pt x="6219" y="4718"/>
                  </a:lnTo>
                  <a:lnTo>
                    <a:pt x="6004" y="5308"/>
                  </a:lnTo>
                  <a:lnTo>
                    <a:pt x="5826" y="5897"/>
                  </a:lnTo>
                  <a:lnTo>
                    <a:pt x="5683" y="6487"/>
                  </a:lnTo>
                  <a:lnTo>
                    <a:pt x="5558" y="7112"/>
                  </a:lnTo>
                  <a:lnTo>
                    <a:pt x="5325" y="8327"/>
                  </a:lnTo>
                  <a:lnTo>
                    <a:pt x="5111" y="9543"/>
                  </a:lnTo>
                  <a:lnTo>
                    <a:pt x="3628" y="17119"/>
                  </a:lnTo>
                  <a:lnTo>
                    <a:pt x="2663" y="22069"/>
                  </a:lnTo>
                  <a:lnTo>
                    <a:pt x="2323" y="21926"/>
                  </a:lnTo>
                  <a:lnTo>
                    <a:pt x="1984" y="21801"/>
                  </a:lnTo>
                  <a:lnTo>
                    <a:pt x="2020" y="21747"/>
                  </a:lnTo>
                  <a:lnTo>
                    <a:pt x="2038" y="21693"/>
                  </a:lnTo>
                  <a:lnTo>
                    <a:pt x="2413" y="19424"/>
                  </a:lnTo>
                  <a:lnTo>
                    <a:pt x="2824" y="17155"/>
                  </a:lnTo>
                  <a:lnTo>
                    <a:pt x="3253" y="14903"/>
                  </a:lnTo>
                  <a:lnTo>
                    <a:pt x="3699" y="12634"/>
                  </a:lnTo>
                  <a:lnTo>
                    <a:pt x="4075" y="10829"/>
                  </a:lnTo>
                  <a:lnTo>
                    <a:pt x="4468" y="9024"/>
                  </a:lnTo>
                  <a:lnTo>
                    <a:pt x="4897" y="7220"/>
                  </a:lnTo>
                  <a:lnTo>
                    <a:pt x="5325" y="5433"/>
                  </a:lnTo>
                  <a:lnTo>
                    <a:pt x="5468" y="4914"/>
                  </a:lnTo>
                  <a:lnTo>
                    <a:pt x="5611" y="4414"/>
                  </a:lnTo>
                  <a:lnTo>
                    <a:pt x="5772" y="3932"/>
                  </a:lnTo>
                  <a:lnTo>
                    <a:pt x="5951" y="3449"/>
                  </a:lnTo>
                  <a:lnTo>
                    <a:pt x="6147" y="2985"/>
                  </a:lnTo>
                  <a:lnTo>
                    <a:pt x="6380" y="2538"/>
                  </a:lnTo>
                  <a:lnTo>
                    <a:pt x="6523" y="2323"/>
                  </a:lnTo>
                  <a:lnTo>
                    <a:pt x="6666" y="2091"/>
                  </a:lnTo>
                  <a:lnTo>
                    <a:pt x="6809" y="1877"/>
                  </a:lnTo>
                  <a:lnTo>
                    <a:pt x="6987" y="1662"/>
                  </a:lnTo>
                  <a:lnTo>
                    <a:pt x="7166" y="1466"/>
                  </a:lnTo>
                  <a:lnTo>
                    <a:pt x="7362" y="1269"/>
                  </a:lnTo>
                  <a:lnTo>
                    <a:pt x="7577" y="1091"/>
                  </a:lnTo>
                  <a:lnTo>
                    <a:pt x="7791" y="930"/>
                  </a:lnTo>
                  <a:lnTo>
                    <a:pt x="8024" y="805"/>
                  </a:lnTo>
                  <a:lnTo>
                    <a:pt x="8256" y="680"/>
                  </a:lnTo>
                  <a:lnTo>
                    <a:pt x="8506" y="572"/>
                  </a:lnTo>
                  <a:lnTo>
                    <a:pt x="8756" y="501"/>
                  </a:lnTo>
                  <a:lnTo>
                    <a:pt x="9024" y="429"/>
                  </a:lnTo>
                  <a:lnTo>
                    <a:pt x="9274" y="394"/>
                  </a:lnTo>
                  <a:lnTo>
                    <a:pt x="9543" y="376"/>
                  </a:lnTo>
                  <a:close/>
                  <a:moveTo>
                    <a:pt x="12384" y="4754"/>
                  </a:moveTo>
                  <a:lnTo>
                    <a:pt x="12223" y="5915"/>
                  </a:lnTo>
                  <a:lnTo>
                    <a:pt x="12044" y="7095"/>
                  </a:lnTo>
                  <a:lnTo>
                    <a:pt x="11848" y="8256"/>
                  </a:lnTo>
                  <a:lnTo>
                    <a:pt x="11633" y="9435"/>
                  </a:lnTo>
                  <a:lnTo>
                    <a:pt x="11419" y="10597"/>
                  </a:lnTo>
                  <a:lnTo>
                    <a:pt x="11169" y="11758"/>
                  </a:lnTo>
                  <a:lnTo>
                    <a:pt x="10918" y="12920"/>
                  </a:lnTo>
                  <a:lnTo>
                    <a:pt x="10650" y="14081"/>
                  </a:lnTo>
                  <a:lnTo>
                    <a:pt x="10096" y="16404"/>
                  </a:lnTo>
                  <a:lnTo>
                    <a:pt x="9507" y="18709"/>
                  </a:lnTo>
                  <a:lnTo>
                    <a:pt x="8899" y="20997"/>
                  </a:lnTo>
                  <a:lnTo>
                    <a:pt x="8274" y="23284"/>
                  </a:lnTo>
                  <a:lnTo>
                    <a:pt x="7952" y="23194"/>
                  </a:lnTo>
                  <a:lnTo>
                    <a:pt x="7631" y="23123"/>
                  </a:lnTo>
                  <a:lnTo>
                    <a:pt x="8184" y="20961"/>
                  </a:lnTo>
                  <a:lnTo>
                    <a:pt x="8738" y="18799"/>
                  </a:lnTo>
                  <a:lnTo>
                    <a:pt x="9274" y="16619"/>
                  </a:lnTo>
                  <a:lnTo>
                    <a:pt x="9775" y="14421"/>
                  </a:lnTo>
                  <a:lnTo>
                    <a:pt x="10257" y="12241"/>
                  </a:lnTo>
                  <a:lnTo>
                    <a:pt x="10704" y="10043"/>
                  </a:lnTo>
                  <a:lnTo>
                    <a:pt x="11097" y="7845"/>
                  </a:lnTo>
                  <a:lnTo>
                    <a:pt x="11294" y="6737"/>
                  </a:lnTo>
                  <a:lnTo>
                    <a:pt x="11454" y="5629"/>
                  </a:lnTo>
                  <a:lnTo>
                    <a:pt x="11723" y="5433"/>
                  </a:lnTo>
                  <a:lnTo>
                    <a:pt x="11955" y="5236"/>
                  </a:lnTo>
                  <a:lnTo>
                    <a:pt x="12187" y="5004"/>
                  </a:lnTo>
                  <a:lnTo>
                    <a:pt x="12384" y="4754"/>
                  </a:lnTo>
                  <a:close/>
                  <a:moveTo>
                    <a:pt x="6630" y="4736"/>
                  </a:moveTo>
                  <a:lnTo>
                    <a:pt x="6719" y="4879"/>
                  </a:lnTo>
                  <a:lnTo>
                    <a:pt x="6809" y="5004"/>
                  </a:lnTo>
                  <a:lnTo>
                    <a:pt x="6916" y="5147"/>
                  </a:lnTo>
                  <a:lnTo>
                    <a:pt x="7023" y="5272"/>
                  </a:lnTo>
                  <a:lnTo>
                    <a:pt x="7273" y="5504"/>
                  </a:lnTo>
                  <a:lnTo>
                    <a:pt x="7541" y="5701"/>
                  </a:lnTo>
                  <a:lnTo>
                    <a:pt x="7845" y="5879"/>
                  </a:lnTo>
                  <a:lnTo>
                    <a:pt x="8149" y="6022"/>
                  </a:lnTo>
                  <a:lnTo>
                    <a:pt x="8453" y="6130"/>
                  </a:lnTo>
                  <a:lnTo>
                    <a:pt x="8756" y="6201"/>
                  </a:lnTo>
                  <a:lnTo>
                    <a:pt x="9042" y="6255"/>
                  </a:lnTo>
                  <a:lnTo>
                    <a:pt x="9632" y="6255"/>
                  </a:lnTo>
                  <a:lnTo>
                    <a:pt x="9918" y="6219"/>
                  </a:lnTo>
                  <a:lnTo>
                    <a:pt x="10204" y="6165"/>
                  </a:lnTo>
                  <a:lnTo>
                    <a:pt x="10490" y="6094"/>
                  </a:lnTo>
                  <a:lnTo>
                    <a:pt x="10758" y="5987"/>
                  </a:lnTo>
                  <a:lnTo>
                    <a:pt x="11026" y="5879"/>
                  </a:lnTo>
                  <a:lnTo>
                    <a:pt x="11026" y="5879"/>
                  </a:lnTo>
                  <a:lnTo>
                    <a:pt x="10847" y="6969"/>
                  </a:lnTo>
                  <a:lnTo>
                    <a:pt x="10668" y="8042"/>
                  </a:lnTo>
                  <a:lnTo>
                    <a:pt x="10257" y="10204"/>
                  </a:lnTo>
                  <a:lnTo>
                    <a:pt x="9828" y="12366"/>
                  </a:lnTo>
                  <a:lnTo>
                    <a:pt x="9364" y="14528"/>
                  </a:lnTo>
                  <a:lnTo>
                    <a:pt x="8863" y="16672"/>
                  </a:lnTo>
                  <a:lnTo>
                    <a:pt x="8345" y="18817"/>
                  </a:lnTo>
                  <a:lnTo>
                    <a:pt x="7791" y="20943"/>
                  </a:lnTo>
                  <a:lnTo>
                    <a:pt x="7237" y="23087"/>
                  </a:lnTo>
                  <a:lnTo>
                    <a:pt x="6862" y="23052"/>
                  </a:lnTo>
                  <a:lnTo>
                    <a:pt x="6469" y="23052"/>
                  </a:lnTo>
                  <a:lnTo>
                    <a:pt x="6094" y="23069"/>
                  </a:lnTo>
                  <a:lnTo>
                    <a:pt x="5719" y="23123"/>
                  </a:lnTo>
                  <a:lnTo>
                    <a:pt x="5361" y="23177"/>
                  </a:lnTo>
                  <a:lnTo>
                    <a:pt x="5004" y="23266"/>
                  </a:lnTo>
                  <a:lnTo>
                    <a:pt x="4700" y="23391"/>
                  </a:lnTo>
                  <a:lnTo>
                    <a:pt x="4414" y="23534"/>
                  </a:lnTo>
                  <a:lnTo>
                    <a:pt x="4307" y="23588"/>
                  </a:lnTo>
                  <a:lnTo>
                    <a:pt x="4218" y="23659"/>
                  </a:lnTo>
                  <a:lnTo>
                    <a:pt x="4146" y="23427"/>
                  </a:lnTo>
                  <a:lnTo>
                    <a:pt x="4039" y="23212"/>
                  </a:lnTo>
                  <a:lnTo>
                    <a:pt x="3914" y="23034"/>
                  </a:lnTo>
                  <a:lnTo>
                    <a:pt x="3771" y="22837"/>
                  </a:lnTo>
                  <a:lnTo>
                    <a:pt x="3610" y="22676"/>
                  </a:lnTo>
                  <a:lnTo>
                    <a:pt x="3431" y="22533"/>
                  </a:lnTo>
                  <a:lnTo>
                    <a:pt x="3235" y="22390"/>
                  </a:lnTo>
                  <a:lnTo>
                    <a:pt x="3038" y="22265"/>
                  </a:lnTo>
                  <a:lnTo>
                    <a:pt x="4629" y="14010"/>
                  </a:lnTo>
                  <a:lnTo>
                    <a:pt x="5701" y="8542"/>
                  </a:lnTo>
                  <a:lnTo>
                    <a:pt x="5862" y="7613"/>
                  </a:lnTo>
                  <a:lnTo>
                    <a:pt x="6040" y="6684"/>
                  </a:lnTo>
                  <a:lnTo>
                    <a:pt x="6147" y="6219"/>
                  </a:lnTo>
                  <a:lnTo>
                    <a:pt x="6272" y="5772"/>
                  </a:lnTo>
                  <a:lnTo>
                    <a:pt x="6415" y="5325"/>
                  </a:lnTo>
                  <a:lnTo>
                    <a:pt x="6576" y="4879"/>
                  </a:lnTo>
                  <a:lnTo>
                    <a:pt x="6630" y="4736"/>
                  </a:lnTo>
                  <a:close/>
                  <a:moveTo>
                    <a:pt x="3967" y="25714"/>
                  </a:moveTo>
                  <a:lnTo>
                    <a:pt x="4307" y="25911"/>
                  </a:lnTo>
                  <a:lnTo>
                    <a:pt x="4468" y="26036"/>
                  </a:lnTo>
                  <a:lnTo>
                    <a:pt x="4629" y="26161"/>
                  </a:lnTo>
                  <a:lnTo>
                    <a:pt x="4736" y="26286"/>
                  </a:lnTo>
                  <a:lnTo>
                    <a:pt x="4789" y="26357"/>
                  </a:lnTo>
                  <a:lnTo>
                    <a:pt x="4825" y="26447"/>
                  </a:lnTo>
                  <a:lnTo>
                    <a:pt x="4861" y="26518"/>
                  </a:lnTo>
                  <a:lnTo>
                    <a:pt x="4861" y="26607"/>
                  </a:lnTo>
                  <a:lnTo>
                    <a:pt x="4861" y="26679"/>
                  </a:lnTo>
                  <a:lnTo>
                    <a:pt x="4825" y="26768"/>
                  </a:lnTo>
                  <a:lnTo>
                    <a:pt x="4539" y="26911"/>
                  </a:lnTo>
                  <a:lnTo>
                    <a:pt x="4307" y="26983"/>
                  </a:lnTo>
                  <a:lnTo>
                    <a:pt x="4200" y="27001"/>
                  </a:lnTo>
                  <a:lnTo>
                    <a:pt x="4039" y="27001"/>
                  </a:lnTo>
                  <a:lnTo>
                    <a:pt x="3967" y="26965"/>
                  </a:lnTo>
                  <a:lnTo>
                    <a:pt x="3914" y="26929"/>
                  </a:lnTo>
                  <a:lnTo>
                    <a:pt x="3878" y="26858"/>
                  </a:lnTo>
                  <a:lnTo>
                    <a:pt x="3842" y="26786"/>
                  </a:lnTo>
                  <a:lnTo>
                    <a:pt x="3824" y="26715"/>
                  </a:lnTo>
                  <a:lnTo>
                    <a:pt x="3807" y="26607"/>
                  </a:lnTo>
                  <a:lnTo>
                    <a:pt x="3824" y="26482"/>
                  </a:lnTo>
                  <a:lnTo>
                    <a:pt x="3860" y="26214"/>
                  </a:lnTo>
                  <a:lnTo>
                    <a:pt x="3914" y="25964"/>
                  </a:lnTo>
                  <a:lnTo>
                    <a:pt x="3967" y="25714"/>
                  </a:lnTo>
                  <a:close/>
                  <a:moveTo>
                    <a:pt x="1466" y="22033"/>
                  </a:moveTo>
                  <a:lnTo>
                    <a:pt x="1787" y="22122"/>
                  </a:lnTo>
                  <a:lnTo>
                    <a:pt x="2109" y="22247"/>
                  </a:lnTo>
                  <a:lnTo>
                    <a:pt x="2413" y="22373"/>
                  </a:lnTo>
                  <a:lnTo>
                    <a:pt x="2699" y="22515"/>
                  </a:lnTo>
                  <a:lnTo>
                    <a:pt x="2717" y="22515"/>
                  </a:lnTo>
                  <a:lnTo>
                    <a:pt x="2985" y="22676"/>
                  </a:lnTo>
                  <a:lnTo>
                    <a:pt x="3217" y="22855"/>
                  </a:lnTo>
                  <a:lnTo>
                    <a:pt x="3396" y="23016"/>
                  </a:lnTo>
                  <a:lnTo>
                    <a:pt x="3539" y="23194"/>
                  </a:lnTo>
                  <a:lnTo>
                    <a:pt x="3646" y="23355"/>
                  </a:lnTo>
                  <a:lnTo>
                    <a:pt x="3735" y="23534"/>
                  </a:lnTo>
                  <a:lnTo>
                    <a:pt x="3807" y="23713"/>
                  </a:lnTo>
                  <a:lnTo>
                    <a:pt x="3842" y="23891"/>
                  </a:lnTo>
                  <a:lnTo>
                    <a:pt x="3878" y="24070"/>
                  </a:lnTo>
                  <a:lnTo>
                    <a:pt x="3878" y="24267"/>
                  </a:lnTo>
                  <a:lnTo>
                    <a:pt x="3824" y="24535"/>
                  </a:lnTo>
                  <a:lnTo>
                    <a:pt x="3771" y="24821"/>
                  </a:lnTo>
                  <a:lnTo>
                    <a:pt x="3735" y="25124"/>
                  </a:lnTo>
                  <a:lnTo>
                    <a:pt x="3664" y="25392"/>
                  </a:lnTo>
                  <a:lnTo>
                    <a:pt x="3664" y="25410"/>
                  </a:lnTo>
                  <a:lnTo>
                    <a:pt x="3539" y="25893"/>
                  </a:lnTo>
                  <a:lnTo>
                    <a:pt x="3485" y="26143"/>
                  </a:lnTo>
                  <a:lnTo>
                    <a:pt x="3449" y="26393"/>
                  </a:lnTo>
                  <a:lnTo>
                    <a:pt x="3449" y="26643"/>
                  </a:lnTo>
                  <a:lnTo>
                    <a:pt x="3485" y="26876"/>
                  </a:lnTo>
                  <a:lnTo>
                    <a:pt x="3521" y="27001"/>
                  </a:lnTo>
                  <a:lnTo>
                    <a:pt x="3574" y="27126"/>
                  </a:lnTo>
                  <a:lnTo>
                    <a:pt x="3628" y="27233"/>
                  </a:lnTo>
                  <a:lnTo>
                    <a:pt x="3699" y="27340"/>
                  </a:lnTo>
                  <a:lnTo>
                    <a:pt x="3771" y="27447"/>
                  </a:lnTo>
                  <a:lnTo>
                    <a:pt x="3842" y="27537"/>
                  </a:lnTo>
                  <a:lnTo>
                    <a:pt x="3932" y="27590"/>
                  </a:lnTo>
                  <a:lnTo>
                    <a:pt x="4003" y="27644"/>
                  </a:lnTo>
                  <a:lnTo>
                    <a:pt x="4092" y="27697"/>
                  </a:lnTo>
                  <a:lnTo>
                    <a:pt x="4182" y="27715"/>
                  </a:lnTo>
                  <a:lnTo>
                    <a:pt x="4271" y="27733"/>
                  </a:lnTo>
                  <a:lnTo>
                    <a:pt x="4343" y="27733"/>
                  </a:lnTo>
                  <a:lnTo>
                    <a:pt x="4432" y="27715"/>
                  </a:lnTo>
                  <a:lnTo>
                    <a:pt x="4521" y="27697"/>
                  </a:lnTo>
                  <a:lnTo>
                    <a:pt x="4664" y="27626"/>
                  </a:lnTo>
                  <a:lnTo>
                    <a:pt x="4825" y="27519"/>
                  </a:lnTo>
                  <a:lnTo>
                    <a:pt x="4950" y="27394"/>
                  </a:lnTo>
                  <a:lnTo>
                    <a:pt x="5057" y="27233"/>
                  </a:lnTo>
                  <a:lnTo>
                    <a:pt x="5147" y="27054"/>
                  </a:lnTo>
                  <a:lnTo>
                    <a:pt x="5218" y="26858"/>
                  </a:lnTo>
                  <a:lnTo>
                    <a:pt x="5236" y="26661"/>
                  </a:lnTo>
                  <a:lnTo>
                    <a:pt x="5236" y="26465"/>
                  </a:lnTo>
                  <a:lnTo>
                    <a:pt x="5200" y="26286"/>
                  </a:lnTo>
                  <a:lnTo>
                    <a:pt x="5165" y="26196"/>
                  </a:lnTo>
                  <a:lnTo>
                    <a:pt x="5129" y="26107"/>
                  </a:lnTo>
                  <a:lnTo>
                    <a:pt x="5057" y="26018"/>
                  </a:lnTo>
                  <a:lnTo>
                    <a:pt x="5004" y="25928"/>
                  </a:lnTo>
                  <a:lnTo>
                    <a:pt x="4914" y="25857"/>
                  </a:lnTo>
                  <a:lnTo>
                    <a:pt x="4825" y="25803"/>
                  </a:lnTo>
                  <a:lnTo>
                    <a:pt x="4629" y="25696"/>
                  </a:lnTo>
                  <a:lnTo>
                    <a:pt x="4432" y="25607"/>
                  </a:lnTo>
                  <a:lnTo>
                    <a:pt x="4343" y="25535"/>
                  </a:lnTo>
                  <a:lnTo>
                    <a:pt x="4271" y="25464"/>
                  </a:lnTo>
                  <a:lnTo>
                    <a:pt x="4182" y="25375"/>
                  </a:lnTo>
                  <a:lnTo>
                    <a:pt x="4110" y="25339"/>
                  </a:lnTo>
                  <a:lnTo>
                    <a:pt x="4110" y="25232"/>
                  </a:lnTo>
                  <a:lnTo>
                    <a:pt x="4182" y="24981"/>
                  </a:lnTo>
                  <a:lnTo>
                    <a:pt x="4253" y="24749"/>
                  </a:lnTo>
                  <a:lnTo>
                    <a:pt x="4289" y="24499"/>
                  </a:lnTo>
                  <a:lnTo>
                    <a:pt x="4307" y="24249"/>
                  </a:lnTo>
                  <a:lnTo>
                    <a:pt x="4307" y="24231"/>
                  </a:lnTo>
                  <a:lnTo>
                    <a:pt x="4396" y="24088"/>
                  </a:lnTo>
                  <a:lnTo>
                    <a:pt x="4503" y="23963"/>
                  </a:lnTo>
                  <a:lnTo>
                    <a:pt x="4646" y="23856"/>
                  </a:lnTo>
                  <a:lnTo>
                    <a:pt x="4807" y="23748"/>
                  </a:lnTo>
                  <a:lnTo>
                    <a:pt x="5004" y="23677"/>
                  </a:lnTo>
                  <a:lnTo>
                    <a:pt x="5200" y="23623"/>
                  </a:lnTo>
                  <a:lnTo>
                    <a:pt x="5415" y="23570"/>
                  </a:lnTo>
                  <a:lnTo>
                    <a:pt x="5647" y="23534"/>
                  </a:lnTo>
                  <a:lnTo>
                    <a:pt x="6112" y="23498"/>
                  </a:lnTo>
                  <a:lnTo>
                    <a:pt x="6576" y="23480"/>
                  </a:lnTo>
                  <a:lnTo>
                    <a:pt x="6987" y="23498"/>
                  </a:lnTo>
                  <a:lnTo>
                    <a:pt x="7327" y="23516"/>
                  </a:lnTo>
                  <a:lnTo>
                    <a:pt x="7702" y="23552"/>
                  </a:lnTo>
                  <a:lnTo>
                    <a:pt x="7899" y="23588"/>
                  </a:lnTo>
                  <a:lnTo>
                    <a:pt x="8077" y="23659"/>
                  </a:lnTo>
                  <a:lnTo>
                    <a:pt x="8310" y="23784"/>
                  </a:lnTo>
                  <a:lnTo>
                    <a:pt x="8453" y="23891"/>
                  </a:lnTo>
                  <a:lnTo>
                    <a:pt x="8506" y="23963"/>
                  </a:lnTo>
                  <a:lnTo>
                    <a:pt x="8542" y="24016"/>
                  </a:lnTo>
                  <a:lnTo>
                    <a:pt x="8578" y="24088"/>
                  </a:lnTo>
                  <a:lnTo>
                    <a:pt x="8595" y="24142"/>
                  </a:lnTo>
                  <a:lnTo>
                    <a:pt x="8595" y="24284"/>
                  </a:lnTo>
                  <a:lnTo>
                    <a:pt x="8578" y="24445"/>
                  </a:lnTo>
                  <a:lnTo>
                    <a:pt x="8506" y="24803"/>
                  </a:lnTo>
                  <a:lnTo>
                    <a:pt x="8310" y="25732"/>
                  </a:lnTo>
                  <a:lnTo>
                    <a:pt x="8202" y="26196"/>
                  </a:lnTo>
                  <a:lnTo>
                    <a:pt x="8077" y="26661"/>
                  </a:lnTo>
                  <a:lnTo>
                    <a:pt x="7934" y="27144"/>
                  </a:lnTo>
                  <a:lnTo>
                    <a:pt x="7773" y="27662"/>
                  </a:lnTo>
                  <a:lnTo>
                    <a:pt x="7577" y="28162"/>
                  </a:lnTo>
                  <a:lnTo>
                    <a:pt x="7362" y="28662"/>
                  </a:lnTo>
                  <a:lnTo>
                    <a:pt x="7237" y="28913"/>
                  </a:lnTo>
                  <a:lnTo>
                    <a:pt x="7112" y="29145"/>
                  </a:lnTo>
                  <a:lnTo>
                    <a:pt x="6952" y="29377"/>
                  </a:lnTo>
                  <a:lnTo>
                    <a:pt x="6809" y="29592"/>
                  </a:lnTo>
                  <a:lnTo>
                    <a:pt x="6630" y="29788"/>
                  </a:lnTo>
                  <a:lnTo>
                    <a:pt x="6451" y="29967"/>
                  </a:lnTo>
                  <a:lnTo>
                    <a:pt x="6255" y="30146"/>
                  </a:lnTo>
                  <a:lnTo>
                    <a:pt x="6058" y="30306"/>
                  </a:lnTo>
                  <a:lnTo>
                    <a:pt x="5897" y="30360"/>
                  </a:lnTo>
                  <a:lnTo>
                    <a:pt x="5701" y="30431"/>
                  </a:lnTo>
                  <a:lnTo>
                    <a:pt x="5522" y="30467"/>
                  </a:lnTo>
                  <a:lnTo>
                    <a:pt x="5325" y="30521"/>
                  </a:lnTo>
                  <a:lnTo>
                    <a:pt x="4897" y="30557"/>
                  </a:lnTo>
                  <a:lnTo>
                    <a:pt x="4450" y="30574"/>
                  </a:lnTo>
                  <a:lnTo>
                    <a:pt x="4003" y="30557"/>
                  </a:lnTo>
                  <a:lnTo>
                    <a:pt x="3539" y="30485"/>
                  </a:lnTo>
                  <a:lnTo>
                    <a:pt x="3056" y="30378"/>
                  </a:lnTo>
                  <a:lnTo>
                    <a:pt x="2609" y="30253"/>
                  </a:lnTo>
                  <a:lnTo>
                    <a:pt x="2180" y="30074"/>
                  </a:lnTo>
                  <a:lnTo>
                    <a:pt x="1966" y="29985"/>
                  </a:lnTo>
                  <a:lnTo>
                    <a:pt x="1770" y="29878"/>
                  </a:lnTo>
                  <a:lnTo>
                    <a:pt x="1573" y="29752"/>
                  </a:lnTo>
                  <a:lnTo>
                    <a:pt x="1394" y="29627"/>
                  </a:lnTo>
                  <a:lnTo>
                    <a:pt x="1233" y="29502"/>
                  </a:lnTo>
                  <a:lnTo>
                    <a:pt x="1073" y="29359"/>
                  </a:lnTo>
                  <a:lnTo>
                    <a:pt x="930" y="29216"/>
                  </a:lnTo>
                  <a:lnTo>
                    <a:pt x="805" y="29056"/>
                  </a:lnTo>
                  <a:lnTo>
                    <a:pt x="697" y="28895"/>
                  </a:lnTo>
                  <a:lnTo>
                    <a:pt x="590" y="28716"/>
                  </a:lnTo>
                  <a:lnTo>
                    <a:pt x="519" y="28537"/>
                  </a:lnTo>
                  <a:lnTo>
                    <a:pt x="465" y="28341"/>
                  </a:lnTo>
                  <a:lnTo>
                    <a:pt x="411" y="28144"/>
                  </a:lnTo>
                  <a:lnTo>
                    <a:pt x="411" y="27930"/>
                  </a:lnTo>
                  <a:lnTo>
                    <a:pt x="411" y="27572"/>
                  </a:lnTo>
                  <a:lnTo>
                    <a:pt x="429" y="27197"/>
                  </a:lnTo>
                  <a:lnTo>
                    <a:pt x="483" y="26840"/>
                  </a:lnTo>
                  <a:lnTo>
                    <a:pt x="554" y="26465"/>
                  </a:lnTo>
                  <a:lnTo>
                    <a:pt x="697" y="25732"/>
                  </a:lnTo>
                  <a:lnTo>
                    <a:pt x="840" y="24999"/>
                  </a:lnTo>
                  <a:lnTo>
                    <a:pt x="965" y="24249"/>
                  </a:lnTo>
                  <a:lnTo>
                    <a:pt x="1090" y="23498"/>
                  </a:lnTo>
                  <a:lnTo>
                    <a:pt x="1162" y="23123"/>
                  </a:lnTo>
                  <a:lnTo>
                    <a:pt x="1251" y="22748"/>
                  </a:lnTo>
                  <a:lnTo>
                    <a:pt x="1359" y="22390"/>
                  </a:lnTo>
                  <a:lnTo>
                    <a:pt x="1466" y="22033"/>
                  </a:lnTo>
                  <a:close/>
                  <a:moveTo>
                    <a:pt x="9435" y="1"/>
                  </a:moveTo>
                  <a:lnTo>
                    <a:pt x="9203" y="18"/>
                  </a:lnTo>
                  <a:lnTo>
                    <a:pt x="8917" y="54"/>
                  </a:lnTo>
                  <a:lnTo>
                    <a:pt x="8631" y="108"/>
                  </a:lnTo>
                  <a:lnTo>
                    <a:pt x="8381" y="179"/>
                  </a:lnTo>
                  <a:lnTo>
                    <a:pt x="8131" y="286"/>
                  </a:lnTo>
                  <a:lnTo>
                    <a:pt x="7899" y="394"/>
                  </a:lnTo>
                  <a:lnTo>
                    <a:pt x="7666" y="501"/>
                  </a:lnTo>
                  <a:lnTo>
                    <a:pt x="7452" y="644"/>
                  </a:lnTo>
                  <a:lnTo>
                    <a:pt x="7255" y="787"/>
                  </a:lnTo>
                  <a:lnTo>
                    <a:pt x="7059" y="948"/>
                  </a:lnTo>
                  <a:lnTo>
                    <a:pt x="6880" y="1126"/>
                  </a:lnTo>
                  <a:lnTo>
                    <a:pt x="6719" y="1323"/>
                  </a:lnTo>
                  <a:lnTo>
                    <a:pt x="6558" y="1519"/>
                  </a:lnTo>
                  <a:lnTo>
                    <a:pt x="6398" y="1716"/>
                  </a:lnTo>
                  <a:lnTo>
                    <a:pt x="6255" y="1930"/>
                  </a:lnTo>
                  <a:lnTo>
                    <a:pt x="6004" y="2395"/>
                  </a:lnTo>
                  <a:lnTo>
                    <a:pt x="5772" y="2860"/>
                  </a:lnTo>
                  <a:lnTo>
                    <a:pt x="5558" y="3360"/>
                  </a:lnTo>
                  <a:lnTo>
                    <a:pt x="5379" y="3878"/>
                  </a:lnTo>
                  <a:lnTo>
                    <a:pt x="5218" y="4396"/>
                  </a:lnTo>
                  <a:lnTo>
                    <a:pt x="5057" y="4914"/>
                  </a:lnTo>
                  <a:lnTo>
                    <a:pt x="4932" y="5433"/>
                  </a:lnTo>
                  <a:lnTo>
                    <a:pt x="4682" y="6415"/>
                  </a:lnTo>
                  <a:lnTo>
                    <a:pt x="4396" y="7595"/>
                  </a:lnTo>
                  <a:lnTo>
                    <a:pt x="4128" y="8774"/>
                  </a:lnTo>
                  <a:lnTo>
                    <a:pt x="3610" y="11169"/>
                  </a:lnTo>
                  <a:lnTo>
                    <a:pt x="3128" y="13545"/>
                  </a:lnTo>
                  <a:lnTo>
                    <a:pt x="2663" y="15940"/>
                  </a:lnTo>
                  <a:lnTo>
                    <a:pt x="2145" y="18781"/>
                  </a:lnTo>
                  <a:lnTo>
                    <a:pt x="1895" y="20210"/>
                  </a:lnTo>
                  <a:lnTo>
                    <a:pt x="1644" y="21640"/>
                  </a:lnTo>
                  <a:lnTo>
                    <a:pt x="1644" y="21693"/>
                  </a:lnTo>
                  <a:lnTo>
                    <a:pt x="1430" y="21622"/>
                  </a:lnTo>
                  <a:lnTo>
                    <a:pt x="1359" y="21604"/>
                  </a:lnTo>
                  <a:lnTo>
                    <a:pt x="1287" y="21604"/>
                  </a:lnTo>
                  <a:lnTo>
                    <a:pt x="1216" y="21658"/>
                  </a:lnTo>
                  <a:lnTo>
                    <a:pt x="1180" y="21711"/>
                  </a:lnTo>
                  <a:lnTo>
                    <a:pt x="1001" y="22212"/>
                  </a:lnTo>
                  <a:lnTo>
                    <a:pt x="858" y="22712"/>
                  </a:lnTo>
                  <a:lnTo>
                    <a:pt x="733" y="23230"/>
                  </a:lnTo>
                  <a:lnTo>
                    <a:pt x="626" y="23766"/>
                  </a:lnTo>
                  <a:lnTo>
                    <a:pt x="465" y="24821"/>
                  </a:lnTo>
                  <a:lnTo>
                    <a:pt x="304" y="25857"/>
                  </a:lnTo>
                  <a:lnTo>
                    <a:pt x="143" y="26661"/>
                  </a:lnTo>
                  <a:lnTo>
                    <a:pt x="72" y="27072"/>
                  </a:lnTo>
                  <a:lnTo>
                    <a:pt x="18" y="27483"/>
                  </a:lnTo>
                  <a:lnTo>
                    <a:pt x="0" y="27680"/>
                  </a:lnTo>
                  <a:lnTo>
                    <a:pt x="0" y="27894"/>
                  </a:lnTo>
                  <a:lnTo>
                    <a:pt x="0" y="28091"/>
                  </a:lnTo>
                  <a:lnTo>
                    <a:pt x="36" y="28305"/>
                  </a:lnTo>
                  <a:lnTo>
                    <a:pt x="72" y="28502"/>
                  </a:lnTo>
                  <a:lnTo>
                    <a:pt x="126" y="28680"/>
                  </a:lnTo>
                  <a:lnTo>
                    <a:pt x="215" y="28877"/>
                  </a:lnTo>
                  <a:lnTo>
                    <a:pt x="304" y="29056"/>
                  </a:lnTo>
                  <a:lnTo>
                    <a:pt x="411" y="29216"/>
                  </a:lnTo>
                  <a:lnTo>
                    <a:pt x="519" y="29359"/>
                  </a:lnTo>
                  <a:lnTo>
                    <a:pt x="644" y="29502"/>
                  </a:lnTo>
                  <a:lnTo>
                    <a:pt x="787" y="29645"/>
                  </a:lnTo>
                  <a:lnTo>
                    <a:pt x="930" y="29770"/>
                  </a:lnTo>
                  <a:lnTo>
                    <a:pt x="1090" y="29895"/>
                  </a:lnTo>
                  <a:lnTo>
                    <a:pt x="1412" y="30128"/>
                  </a:lnTo>
                  <a:lnTo>
                    <a:pt x="1787" y="30324"/>
                  </a:lnTo>
                  <a:lnTo>
                    <a:pt x="2180" y="30503"/>
                  </a:lnTo>
                  <a:lnTo>
                    <a:pt x="2574" y="30664"/>
                  </a:lnTo>
                  <a:lnTo>
                    <a:pt x="3002" y="30789"/>
                  </a:lnTo>
                  <a:lnTo>
                    <a:pt x="3431" y="30878"/>
                  </a:lnTo>
                  <a:lnTo>
                    <a:pt x="3860" y="30932"/>
                  </a:lnTo>
                  <a:lnTo>
                    <a:pt x="4289" y="30968"/>
                  </a:lnTo>
                  <a:lnTo>
                    <a:pt x="4718" y="30968"/>
                  </a:lnTo>
                  <a:lnTo>
                    <a:pt x="5129" y="30950"/>
                  </a:lnTo>
                  <a:lnTo>
                    <a:pt x="5522" y="30878"/>
                  </a:lnTo>
                  <a:lnTo>
                    <a:pt x="5879" y="30789"/>
                  </a:lnTo>
                  <a:lnTo>
                    <a:pt x="6058" y="30717"/>
                  </a:lnTo>
                  <a:lnTo>
                    <a:pt x="6219" y="30646"/>
                  </a:lnTo>
                  <a:lnTo>
                    <a:pt x="6237" y="30646"/>
                  </a:lnTo>
                  <a:lnTo>
                    <a:pt x="6272" y="30628"/>
                  </a:lnTo>
                  <a:lnTo>
                    <a:pt x="6487" y="30467"/>
                  </a:lnTo>
                  <a:lnTo>
                    <a:pt x="6701" y="30288"/>
                  </a:lnTo>
                  <a:lnTo>
                    <a:pt x="6898" y="30074"/>
                  </a:lnTo>
                  <a:lnTo>
                    <a:pt x="7077" y="29860"/>
                  </a:lnTo>
                  <a:lnTo>
                    <a:pt x="7255" y="29645"/>
                  </a:lnTo>
                  <a:lnTo>
                    <a:pt x="7398" y="29395"/>
                  </a:lnTo>
                  <a:lnTo>
                    <a:pt x="7559" y="29145"/>
                  </a:lnTo>
                  <a:lnTo>
                    <a:pt x="7684" y="28895"/>
                  </a:lnTo>
                  <a:lnTo>
                    <a:pt x="7809" y="28627"/>
                  </a:lnTo>
                  <a:lnTo>
                    <a:pt x="7934" y="28359"/>
                  </a:lnTo>
                  <a:lnTo>
                    <a:pt x="8131" y="27805"/>
                  </a:lnTo>
                  <a:lnTo>
                    <a:pt x="8310" y="27269"/>
                  </a:lnTo>
                  <a:lnTo>
                    <a:pt x="8470" y="26750"/>
                  </a:lnTo>
                  <a:lnTo>
                    <a:pt x="8649" y="26107"/>
                  </a:lnTo>
                  <a:lnTo>
                    <a:pt x="8810" y="25446"/>
                  </a:lnTo>
                  <a:lnTo>
                    <a:pt x="8899" y="25106"/>
                  </a:lnTo>
                  <a:lnTo>
                    <a:pt x="8953" y="24767"/>
                  </a:lnTo>
                  <a:lnTo>
                    <a:pt x="8989" y="24445"/>
                  </a:lnTo>
                  <a:lnTo>
                    <a:pt x="9006" y="24124"/>
                  </a:lnTo>
                  <a:lnTo>
                    <a:pt x="9006" y="23981"/>
                  </a:lnTo>
                  <a:lnTo>
                    <a:pt x="8989" y="23874"/>
                  </a:lnTo>
                  <a:lnTo>
                    <a:pt x="8971" y="23784"/>
                  </a:lnTo>
                  <a:lnTo>
                    <a:pt x="8917" y="23695"/>
                  </a:lnTo>
                  <a:lnTo>
                    <a:pt x="8881" y="23623"/>
                  </a:lnTo>
                  <a:lnTo>
                    <a:pt x="8810" y="23552"/>
                  </a:lnTo>
                  <a:lnTo>
                    <a:pt x="8721" y="23480"/>
                  </a:lnTo>
                  <a:lnTo>
                    <a:pt x="8631" y="23427"/>
                  </a:lnTo>
                  <a:lnTo>
                    <a:pt x="9310" y="20979"/>
                  </a:lnTo>
                  <a:lnTo>
                    <a:pt x="9953" y="18495"/>
                  </a:lnTo>
                  <a:lnTo>
                    <a:pt x="10597" y="16011"/>
                  </a:lnTo>
                  <a:lnTo>
                    <a:pt x="10901" y="14760"/>
                  </a:lnTo>
                  <a:lnTo>
                    <a:pt x="11186" y="13509"/>
                  </a:lnTo>
                  <a:lnTo>
                    <a:pt x="11472" y="12241"/>
                  </a:lnTo>
                  <a:lnTo>
                    <a:pt x="11740" y="10990"/>
                  </a:lnTo>
                  <a:lnTo>
                    <a:pt x="11991" y="9739"/>
                  </a:lnTo>
                  <a:lnTo>
                    <a:pt x="12223" y="8470"/>
                  </a:lnTo>
                  <a:lnTo>
                    <a:pt x="12437" y="7220"/>
                  </a:lnTo>
                  <a:lnTo>
                    <a:pt x="12634" y="5951"/>
                  </a:lnTo>
                  <a:lnTo>
                    <a:pt x="12795" y="4682"/>
                  </a:lnTo>
                  <a:lnTo>
                    <a:pt x="12938" y="3413"/>
                  </a:lnTo>
                  <a:lnTo>
                    <a:pt x="12938" y="3360"/>
                  </a:lnTo>
                  <a:lnTo>
                    <a:pt x="12920" y="3306"/>
                  </a:lnTo>
                  <a:lnTo>
                    <a:pt x="12938" y="3056"/>
                  </a:lnTo>
                  <a:lnTo>
                    <a:pt x="12920" y="2824"/>
                  </a:lnTo>
                  <a:lnTo>
                    <a:pt x="12884" y="2574"/>
                  </a:lnTo>
                  <a:lnTo>
                    <a:pt x="12830" y="2323"/>
                  </a:lnTo>
                  <a:lnTo>
                    <a:pt x="12741" y="2091"/>
                  </a:lnTo>
                  <a:lnTo>
                    <a:pt x="12652" y="1859"/>
                  </a:lnTo>
                  <a:lnTo>
                    <a:pt x="12544" y="1627"/>
                  </a:lnTo>
                  <a:lnTo>
                    <a:pt x="12402" y="1412"/>
                  </a:lnTo>
                  <a:lnTo>
                    <a:pt x="12259" y="1216"/>
                  </a:lnTo>
                  <a:lnTo>
                    <a:pt x="12116" y="1037"/>
                  </a:lnTo>
                  <a:lnTo>
                    <a:pt x="11955" y="876"/>
                  </a:lnTo>
                  <a:lnTo>
                    <a:pt x="11776" y="715"/>
                  </a:lnTo>
                  <a:lnTo>
                    <a:pt x="11597" y="572"/>
                  </a:lnTo>
                  <a:lnTo>
                    <a:pt x="11419" y="465"/>
                  </a:lnTo>
                  <a:lnTo>
                    <a:pt x="11222" y="358"/>
                  </a:lnTo>
                  <a:lnTo>
                    <a:pt x="11008" y="269"/>
                  </a:lnTo>
                  <a:lnTo>
                    <a:pt x="10793" y="179"/>
                  </a:lnTo>
                  <a:lnTo>
                    <a:pt x="10579" y="126"/>
                  </a:lnTo>
                  <a:lnTo>
                    <a:pt x="10364" y="72"/>
                  </a:lnTo>
                  <a:lnTo>
                    <a:pt x="10132" y="36"/>
                  </a:lnTo>
                  <a:lnTo>
                    <a:pt x="99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3343150" y="2442250"/>
              <a:ext cx="263150" cy="542350"/>
            </a:xfrm>
            <a:custGeom>
              <a:rect b="b" l="l" r="r" t="t"/>
              <a:pathLst>
                <a:path extrusionOk="0" h="21694" w="10526">
                  <a:moveTo>
                    <a:pt x="7560" y="1"/>
                  </a:moveTo>
                  <a:lnTo>
                    <a:pt x="7291" y="19"/>
                  </a:lnTo>
                  <a:lnTo>
                    <a:pt x="7041" y="54"/>
                  </a:lnTo>
                  <a:lnTo>
                    <a:pt x="6773" y="126"/>
                  </a:lnTo>
                  <a:lnTo>
                    <a:pt x="6523" y="197"/>
                  </a:lnTo>
                  <a:lnTo>
                    <a:pt x="6273" y="305"/>
                  </a:lnTo>
                  <a:lnTo>
                    <a:pt x="6041" y="430"/>
                  </a:lnTo>
                  <a:lnTo>
                    <a:pt x="5808" y="555"/>
                  </a:lnTo>
                  <a:lnTo>
                    <a:pt x="5594" y="716"/>
                  </a:lnTo>
                  <a:lnTo>
                    <a:pt x="5379" y="894"/>
                  </a:lnTo>
                  <a:lnTo>
                    <a:pt x="5183" y="1091"/>
                  </a:lnTo>
                  <a:lnTo>
                    <a:pt x="5004" y="1287"/>
                  </a:lnTo>
                  <a:lnTo>
                    <a:pt x="4826" y="1502"/>
                  </a:lnTo>
                  <a:lnTo>
                    <a:pt x="4683" y="1716"/>
                  </a:lnTo>
                  <a:lnTo>
                    <a:pt x="4540" y="1948"/>
                  </a:lnTo>
                  <a:lnTo>
                    <a:pt x="4397" y="2163"/>
                  </a:lnTo>
                  <a:lnTo>
                    <a:pt x="4164" y="2610"/>
                  </a:lnTo>
                  <a:lnTo>
                    <a:pt x="3968" y="3074"/>
                  </a:lnTo>
                  <a:lnTo>
                    <a:pt x="3789" y="3557"/>
                  </a:lnTo>
                  <a:lnTo>
                    <a:pt x="3628" y="4039"/>
                  </a:lnTo>
                  <a:lnTo>
                    <a:pt x="3485" y="4539"/>
                  </a:lnTo>
                  <a:lnTo>
                    <a:pt x="3342" y="5058"/>
                  </a:lnTo>
                  <a:lnTo>
                    <a:pt x="2914" y="6845"/>
                  </a:lnTo>
                  <a:lnTo>
                    <a:pt x="2485" y="8649"/>
                  </a:lnTo>
                  <a:lnTo>
                    <a:pt x="2092" y="10454"/>
                  </a:lnTo>
                  <a:lnTo>
                    <a:pt x="1716" y="12259"/>
                  </a:lnTo>
                  <a:lnTo>
                    <a:pt x="1270" y="14528"/>
                  </a:lnTo>
                  <a:lnTo>
                    <a:pt x="841" y="16780"/>
                  </a:lnTo>
                  <a:lnTo>
                    <a:pt x="430" y="19049"/>
                  </a:lnTo>
                  <a:lnTo>
                    <a:pt x="55" y="21318"/>
                  </a:lnTo>
                  <a:lnTo>
                    <a:pt x="37" y="21372"/>
                  </a:lnTo>
                  <a:lnTo>
                    <a:pt x="1" y="21426"/>
                  </a:lnTo>
                  <a:lnTo>
                    <a:pt x="340" y="21551"/>
                  </a:lnTo>
                  <a:lnTo>
                    <a:pt x="680" y="21694"/>
                  </a:lnTo>
                  <a:lnTo>
                    <a:pt x="1645" y="16744"/>
                  </a:lnTo>
                  <a:lnTo>
                    <a:pt x="3128" y="9168"/>
                  </a:lnTo>
                  <a:lnTo>
                    <a:pt x="3342" y="7952"/>
                  </a:lnTo>
                  <a:lnTo>
                    <a:pt x="3575" y="6737"/>
                  </a:lnTo>
                  <a:lnTo>
                    <a:pt x="3700" y="6112"/>
                  </a:lnTo>
                  <a:lnTo>
                    <a:pt x="3843" y="5522"/>
                  </a:lnTo>
                  <a:lnTo>
                    <a:pt x="4021" y="4933"/>
                  </a:lnTo>
                  <a:lnTo>
                    <a:pt x="4236" y="4343"/>
                  </a:lnTo>
                  <a:lnTo>
                    <a:pt x="4450" y="3825"/>
                  </a:lnTo>
                  <a:lnTo>
                    <a:pt x="4700" y="3271"/>
                  </a:lnTo>
                  <a:lnTo>
                    <a:pt x="4826" y="2985"/>
                  </a:lnTo>
                  <a:lnTo>
                    <a:pt x="4986" y="2717"/>
                  </a:lnTo>
                  <a:lnTo>
                    <a:pt x="5129" y="2449"/>
                  </a:lnTo>
                  <a:lnTo>
                    <a:pt x="5308" y="2199"/>
                  </a:lnTo>
                  <a:lnTo>
                    <a:pt x="5487" y="1948"/>
                  </a:lnTo>
                  <a:lnTo>
                    <a:pt x="5683" y="1734"/>
                  </a:lnTo>
                  <a:lnTo>
                    <a:pt x="5898" y="1520"/>
                  </a:lnTo>
                  <a:lnTo>
                    <a:pt x="6130" y="1341"/>
                  </a:lnTo>
                  <a:lnTo>
                    <a:pt x="6362" y="1180"/>
                  </a:lnTo>
                  <a:lnTo>
                    <a:pt x="6630" y="1055"/>
                  </a:lnTo>
                  <a:lnTo>
                    <a:pt x="6916" y="966"/>
                  </a:lnTo>
                  <a:lnTo>
                    <a:pt x="7220" y="912"/>
                  </a:lnTo>
                  <a:lnTo>
                    <a:pt x="7470" y="912"/>
                  </a:lnTo>
                  <a:lnTo>
                    <a:pt x="7702" y="930"/>
                  </a:lnTo>
                  <a:lnTo>
                    <a:pt x="7935" y="966"/>
                  </a:lnTo>
                  <a:lnTo>
                    <a:pt x="8149" y="1019"/>
                  </a:lnTo>
                  <a:lnTo>
                    <a:pt x="8364" y="1109"/>
                  </a:lnTo>
                  <a:lnTo>
                    <a:pt x="8560" y="1216"/>
                  </a:lnTo>
                  <a:lnTo>
                    <a:pt x="8757" y="1359"/>
                  </a:lnTo>
                  <a:lnTo>
                    <a:pt x="8918" y="1502"/>
                  </a:lnTo>
                  <a:lnTo>
                    <a:pt x="9061" y="1663"/>
                  </a:lnTo>
                  <a:lnTo>
                    <a:pt x="9203" y="1841"/>
                  </a:lnTo>
                  <a:lnTo>
                    <a:pt x="9311" y="2038"/>
                  </a:lnTo>
                  <a:lnTo>
                    <a:pt x="9382" y="2252"/>
                  </a:lnTo>
                  <a:lnTo>
                    <a:pt x="9454" y="2467"/>
                  </a:lnTo>
                  <a:lnTo>
                    <a:pt x="9489" y="2699"/>
                  </a:lnTo>
                  <a:lnTo>
                    <a:pt x="9489" y="2949"/>
                  </a:lnTo>
                  <a:lnTo>
                    <a:pt x="9454" y="3181"/>
                  </a:lnTo>
                  <a:lnTo>
                    <a:pt x="9400" y="3414"/>
                  </a:lnTo>
                  <a:lnTo>
                    <a:pt x="9329" y="3628"/>
                  </a:lnTo>
                  <a:lnTo>
                    <a:pt x="9257" y="3825"/>
                  </a:lnTo>
                  <a:lnTo>
                    <a:pt x="9150" y="4003"/>
                  </a:lnTo>
                  <a:lnTo>
                    <a:pt x="9043" y="4164"/>
                  </a:lnTo>
                  <a:lnTo>
                    <a:pt x="8900" y="4307"/>
                  </a:lnTo>
                  <a:lnTo>
                    <a:pt x="8775" y="4432"/>
                  </a:lnTo>
                  <a:lnTo>
                    <a:pt x="8614" y="4522"/>
                  </a:lnTo>
                  <a:lnTo>
                    <a:pt x="8471" y="4611"/>
                  </a:lnTo>
                  <a:lnTo>
                    <a:pt x="8292" y="4682"/>
                  </a:lnTo>
                  <a:lnTo>
                    <a:pt x="8131" y="4736"/>
                  </a:lnTo>
                  <a:lnTo>
                    <a:pt x="7953" y="4790"/>
                  </a:lnTo>
                  <a:lnTo>
                    <a:pt x="7774" y="4808"/>
                  </a:lnTo>
                  <a:lnTo>
                    <a:pt x="7595" y="4825"/>
                  </a:lnTo>
                  <a:lnTo>
                    <a:pt x="7417" y="4808"/>
                  </a:lnTo>
                  <a:lnTo>
                    <a:pt x="7220" y="4790"/>
                  </a:lnTo>
                  <a:lnTo>
                    <a:pt x="7041" y="4754"/>
                  </a:lnTo>
                  <a:lnTo>
                    <a:pt x="6863" y="4718"/>
                  </a:lnTo>
                  <a:lnTo>
                    <a:pt x="6684" y="4665"/>
                  </a:lnTo>
                  <a:lnTo>
                    <a:pt x="6523" y="4593"/>
                  </a:lnTo>
                  <a:lnTo>
                    <a:pt x="6344" y="4504"/>
                  </a:lnTo>
                  <a:lnTo>
                    <a:pt x="6201" y="4414"/>
                  </a:lnTo>
                  <a:lnTo>
                    <a:pt x="6041" y="4307"/>
                  </a:lnTo>
                  <a:lnTo>
                    <a:pt x="5916" y="4182"/>
                  </a:lnTo>
                  <a:lnTo>
                    <a:pt x="5773" y="4057"/>
                  </a:lnTo>
                  <a:lnTo>
                    <a:pt x="5665" y="3914"/>
                  </a:lnTo>
                  <a:lnTo>
                    <a:pt x="5558" y="3771"/>
                  </a:lnTo>
                  <a:lnTo>
                    <a:pt x="5487" y="3610"/>
                  </a:lnTo>
                  <a:lnTo>
                    <a:pt x="5415" y="3449"/>
                  </a:lnTo>
                  <a:lnTo>
                    <a:pt x="5362" y="3271"/>
                  </a:lnTo>
                  <a:lnTo>
                    <a:pt x="5326" y="3092"/>
                  </a:lnTo>
                  <a:lnTo>
                    <a:pt x="5308" y="2896"/>
                  </a:lnTo>
                  <a:lnTo>
                    <a:pt x="5183" y="3128"/>
                  </a:lnTo>
                  <a:lnTo>
                    <a:pt x="5076" y="3360"/>
                  </a:lnTo>
                  <a:lnTo>
                    <a:pt x="4861" y="3843"/>
                  </a:lnTo>
                  <a:lnTo>
                    <a:pt x="4897" y="4003"/>
                  </a:lnTo>
                  <a:lnTo>
                    <a:pt x="4969" y="4146"/>
                  </a:lnTo>
                  <a:lnTo>
                    <a:pt x="5040" y="4289"/>
                  </a:lnTo>
                  <a:lnTo>
                    <a:pt x="5129" y="4414"/>
                  </a:lnTo>
                  <a:lnTo>
                    <a:pt x="5237" y="4557"/>
                  </a:lnTo>
                  <a:lnTo>
                    <a:pt x="5362" y="4682"/>
                  </a:lnTo>
                  <a:lnTo>
                    <a:pt x="5487" y="4790"/>
                  </a:lnTo>
                  <a:lnTo>
                    <a:pt x="5630" y="4897"/>
                  </a:lnTo>
                  <a:lnTo>
                    <a:pt x="5916" y="5093"/>
                  </a:lnTo>
                  <a:lnTo>
                    <a:pt x="6219" y="5254"/>
                  </a:lnTo>
                  <a:lnTo>
                    <a:pt x="6541" y="5361"/>
                  </a:lnTo>
                  <a:lnTo>
                    <a:pt x="6827" y="5451"/>
                  </a:lnTo>
                  <a:lnTo>
                    <a:pt x="7023" y="5469"/>
                  </a:lnTo>
                  <a:lnTo>
                    <a:pt x="7202" y="5487"/>
                  </a:lnTo>
                  <a:lnTo>
                    <a:pt x="7399" y="5504"/>
                  </a:lnTo>
                  <a:lnTo>
                    <a:pt x="7595" y="5504"/>
                  </a:lnTo>
                  <a:lnTo>
                    <a:pt x="7792" y="5487"/>
                  </a:lnTo>
                  <a:lnTo>
                    <a:pt x="7970" y="5451"/>
                  </a:lnTo>
                  <a:lnTo>
                    <a:pt x="8167" y="5415"/>
                  </a:lnTo>
                  <a:lnTo>
                    <a:pt x="8346" y="5361"/>
                  </a:lnTo>
                  <a:lnTo>
                    <a:pt x="8524" y="5308"/>
                  </a:lnTo>
                  <a:lnTo>
                    <a:pt x="8703" y="5236"/>
                  </a:lnTo>
                  <a:lnTo>
                    <a:pt x="8882" y="5147"/>
                  </a:lnTo>
                  <a:lnTo>
                    <a:pt x="9043" y="5058"/>
                  </a:lnTo>
                  <a:lnTo>
                    <a:pt x="9203" y="4968"/>
                  </a:lnTo>
                  <a:lnTo>
                    <a:pt x="9364" y="4861"/>
                  </a:lnTo>
                  <a:lnTo>
                    <a:pt x="9525" y="4736"/>
                  </a:lnTo>
                  <a:lnTo>
                    <a:pt x="9668" y="4611"/>
                  </a:lnTo>
                  <a:lnTo>
                    <a:pt x="9793" y="4486"/>
                  </a:lnTo>
                  <a:lnTo>
                    <a:pt x="9900" y="4361"/>
                  </a:lnTo>
                  <a:lnTo>
                    <a:pt x="10008" y="4236"/>
                  </a:lnTo>
                  <a:lnTo>
                    <a:pt x="10097" y="4093"/>
                  </a:lnTo>
                  <a:lnTo>
                    <a:pt x="10258" y="3807"/>
                  </a:lnTo>
                  <a:lnTo>
                    <a:pt x="10383" y="3503"/>
                  </a:lnTo>
                  <a:lnTo>
                    <a:pt x="10472" y="3181"/>
                  </a:lnTo>
                  <a:lnTo>
                    <a:pt x="10508" y="2860"/>
                  </a:lnTo>
                  <a:lnTo>
                    <a:pt x="10526" y="2538"/>
                  </a:lnTo>
                  <a:lnTo>
                    <a:pt x="10490" y="2234"/>
                  </a:lnTo>
                  <a:lnTo>
                    <a:pt x="10419" y="1913"/>
                  </a:lnTo>
                  <a:lnTo>
                    <a:pt x="10311" y="1609"/>
                  </a:lnTo>
                  <a:lnTo>
                    <a:pt x="10168" y="1323"/>
                  </a:lnTo>
                  <a:lnTo>
                    <a:pt x="9990" y="1055"/>
                  </a:lnTo>
                  <a:lnTo>
                    <a:pt x="9882" y="930"/>
                  </a:lnTo>
                  <a:lnTo>
                    <a:pt x="9775" y="805"/>
                  </a:lnTo>
                  <a:lnTo>
                    <a:pt x="9650" y="698"/>
                  </a:lnTo>
                  <a:lnTo>
                    <a:pt x="9525" y="590"/>
                  </a:lnTo>
                  <a:lnTo>
                    <a:pt x="9382" y="501"/>
                  </a:lnTo>
                  <a:lnTo>
                    <a:pt x="9239" y="394"/>
                  </a:lnTo>
                  <a:lnTo>
                    <a:pt x="9078" y="322"/>
                  </a:lnTo>
                  <a:lnTo>
                    <a:pt x="8918" y="251"/>
                  </a:lnTo>
                  <a:lnTo>
                    <a:pt x="8650" y="144"/>
                  </a:lnTo>
                  <a:lnTo>
                    <a:pt x="8381" y="72"/>
                  </a:lnTo>
                  <a:lnTo>
                    <a:pt x="8113" y="19"/>
                  </a:lnTo>
                  <a:lnTo>
                    <a:pt x="7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3484325" y="2551700"/>
              <a:ext cx="118850" cy="463275"/>
            </a:xfrm>
            <a:custGeom>
              <a:rect b="b" l="l" r="r" t="t"/>
              <a:pathLst>
                <a:path extrusionOk="0" h="18531" w="4754">
                  <a:moveTo>
                    <a:pt x="4754" y="1"/>
                  </a:moveTo>
                  <a:lnTo>
                    <a:pt x="4557" y="251"/>
                  </a:lnTo>
                  <a:lnTo>
                    <a:pt x="4325" y="483"/>
                  </a:lnTo>
                  <a:lnTo>
                    <a:pt x="4093" y="680"/>
                  </a:lnTo>
                  <a:lnTo>
                    <a:pt x="3824" y="876"/>
                  </a:lnTo>
                  <a:lnTo>
                    <a:pt x="3664" y="1984"/>
                  </a:lnTo>
                  <a:lnTo>
                    <a:pt x="3467" y="3092"/>
                  </a:lnTo>
                  <a:lnTo>
                    <a:pt x="3074" y="5290"/>
                  </a:lnTo>
                  <a:lnTo>
                    <a:pt x="2627" y="7488"/>
                  </a:lnTo>
                  <a:lnTo>
                    <a:pt x="2145" y="9668"/>
                  </a:lnTo>
                  <a:lnTo>
                    <a:pt x="1644" y="11866"/>
                  </a:lnTo>
                  <a:lnTo>
                    <a:pt x="1108" y="14046"/>
                  </a:lnTo>
                  <a:lnTo>
                    <a:pt x="554" y="16208"/>
                  </a:lnTo>
                  <a:lnTo>
                    <a:pt x="1" y="18370"/>
                  </a:lnTo>
                  <a:lnTo>
                    <a:pt x="322" y="18441"/>
                  </a:lnTo>
                  <a:lnTo>
                    <a:pt x="644" y="18531"/>
                  </a:lnTo>
                  <a:lnTo>
                    <a:pt x="1269" y="16244"/>
                  </a:lnTo>
                  <a:lnTo>
                    <a:pt x="1877" y="13956"/>
                  </a:lnTo>
                  <a:lnTo>
                    <a:pt x="2466" y="11651"/>
                  </a:lnTo>
                  <a:lnTo>
                    <a:pt x="3020" y="9328"/>
                  </a:lnTo>
                  <a:lnTo>
                    <a:pt x="3288" y="8167"/>
                  </a:lnTo>
                  <a:lnTo>
                    <a:pt x="3539" y="7005"/>
                  </a:lnTo>
                  <a:lnTo>
                    <a:pt x="3789" y="5844"/>
                  </a:lnTo>
                  <a:lnTo>
                    <a:pt x="4003" y="4682"/>
                  </a:lnTo>
                  <a:lnTo>
                    <a:pt x="4218" y="3503"/>
                  </a:lnTo>
                  <a:lnTo>
                    <a:pt x="4414" y="2342"/>
                  </a:lnTo>
                  <a:lnTo>
                    <a:pt x="4593" y="1162"/>
                  </a:lnTo>
                  <a:lnTo>
                    <a:pt x="4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3303850" y="2983700"/>
              <a:ext cx="204625" cy="213550"/>
            </a:xfrm>
            <a:custGeom>
              <a:rect b="b" l="l" r="r" t="t"/>
              <a:pathLst>
                <a:path extrusionOk="0" h="8542" w="8185">
                  <a:moveTo>
                    <a:pt x="1055" y="0"/>
                  </a:moveTo>
                  <a:lnTo>
                    <a:pt x="948" y="357"/>
                  </a:lnTo>
                  <a:lnTo>
                    <a:pt x="840" y="715"/>
                  </a:lnTo>
                  <a:lnTo>
                    <a:pt x="751" y="1090"/>
                  </a:lnTo>
                  <a:lnTo>
                    <a:pt x="679" y="1465"/>
                  </a:lnTo>
                  <a:lnTo>
                    <a:pt x="554" y="2216"/>
                  </a:lnTo>
                  <a:lnTo>
                    <a:pt x="429" y="2966"/>
                  </a:lnTo>
                  <a:lnTo>
                    <a:pt x="286" y="3699"/>
                  </a:lnTo>
                  <a:lnTo>
                    <a:pt x="143" y="4432"/>
                  </a:lnTo>
                  <a:lnTo>
                    <a:pt x="72" y="4807"/>
                  </a:lnTo>
                  <a:lnTo>
                    <a:pt x="18" y="5164"/>
                  </a:lnTo>
                  <a:lnTo>
                    <a:pt x="0" y="5539"/>
                  </a:lnTo>
                  <a:lnTo>
                    <a:pt x="0" y="5897"/>
                  </a:lnTo>
                  <a:lnTo>
                    <a:pt x="0" y="6111"/>
                  </a:lnTo>
                  <a:lnTo>
                    <a:pt x="54" y="6308"/>
                  </a:lnTo>
                  <a:lnTo>
                    <a:pt x="108" y="6504"/>
                  </a:lnTo>
                  <a:lnTo>
                    <a:pt x="179" y="6683"/>
                  </a:lnTo>
                  <a:lnTo>
                    <a:pt x="286" y="6862"/>
                  </a:lnTo>
                  <a:lnTo>
                    <a:pt x="394" y="7023"/>
                  </a:lnTo>
                  <a:lnTo>
                    <a:pt x="519" y="7183"/>
                  </a:lnTo>
                  <a:lnTo>
                    <a:pt x="662" y="7326"/>
                  </a:lnTo>
                  <a:lnTo>
                    <a:pt x="822" y="7469"/>
                  </a:lnTo>
                  <a:lnTo>
                    <a:pt x="983" y="7594"/>
                  </a:lnTo>
                  <a:lnTo>
                    <a:pt x="1162" y="7719"/>
                  </a:lnTo>
                  <a:lnTo>
                    <a:pt x="1359" y="7845"/>
                  </a:lnTo>
                  <a:lnTo>
                    <a:pt x="1555" y="7952"/>
                  </a:lnTo>
                  <a:lnTo>
                    <a:pt x="1769" y="8041"/>
                  </a:lnTo>
                  <a:lnTo>
                    <a:pt x="2198" y="8220"/>
                  </a:lnTo>
                  <a:lnTo>
                    <a:pt x="2645" y="8345"/>
                  </a:lnTo>
                  <a:lnTo>
                    <a:pt x="3128" y="8452"/>
                  </a:lnTo>
                  <a:lnTo>
                    <a:pt x="3592" y="8524"/>
                  </a:lnTo>
                  <a:lnTo>
                    <a:pt x="4039" y="8541"/>
                  </a:lnTo>
                  <a:lnTo>
                    <a:pt x="4486" y="8524"/>
                  </a:lnTo>
                  <a:lnTo>
                    <a:pt x="4914" y="8488"/>
                  </a:lnTo>
                  <a:lnTo>
                    <a:pt x="5111" y="8434"/>
                  </a:lnTo>
                  <a:lnTo>
                    <a:pt x="5290" y="8398"/>
                  </a:lnTo>
                  <a:lnTo>
                    <a:pt x="5486" y="8327"/>
                  </a:lnTo>
                  <a:lnTo>
                    <a:pt x="5647" y="8273"/>
                  </a:lnTo>
                  <a:lnTo>
                    <a:pt x="5844" y="8113"/>
                  </a:lnTo>
                  <a:lnTo>
                    <a:pt x="6040" y="7934"/>
                  </a:lnTo>
                  <a:lnTo>
                    <a:pt x="6219" y="7755"/>
                  </a:lnTo>
                  <a:lnTo>
                    <a:pt x="6398" y="7559"/>
                  </a:lnTo>
                  <a:lnTo>
                    <a:pt x="6541" y="7344"/>
                  </a:lnTo>
                  <a:lnTo>
                    <a:pt x="6701" y="7112"/>
                  </a:lnTo>
                  <a:lnTo>
                    <a:pt x="6826" y="6880"/>
                  </a:lnTo>
                  <a:lnTo>
                    <a:pt x="6951" y="6629"/>
                  </a:lnTo>
                  <a:lnTo>
                    <a:pt x="7166" y="6129"/>
                  </a:lnTo>
                  <a:lnTo>
                    <a:pt x="7362" y="5629"/>
                  </a:lnTo>
                  <a:lnTo>
                    <a:pt x="7523" y="5111"/>
                  </a:lnTo>
                  <a:lnTo>
                    <a:pt x="7666" y="4628"/>
                  </a:lnTo>
                  <a:lnTo>
                    <a:pt x="7791" y="4163"/>
                  </a:lnTo>
                  <a:lnTo>
                    <a:pt x="7899" y="3699"/>
                  </a:lnTo>
                  <a:lnTo>
                    <a:pt x="8095" y="2770"/>
                  </a:lnTo>
                  <a:lnTo>
                    <a:pt x="8167" y="2412"/>
                  </a:lnTo>
                  <a:lnTo>
                    <a:pt x="8184" y="2251"/>
                  </a:lnTo>
                  <a:lnTo>
                    <a:pt x="8184" y="2109"/>
                  </a:lnTo>
                  <a:lnTo>
                    <a:pt x="8167" y="2055"/>
                  </a:lnTo>
                  <a:lnTo>
                    <a:pt x="8131" y="1983"/>
                  </a:lnTo>
                  <a:lnTo>
                    <a:pt x="8095" y="1930"/>
                  </a:lnTo>
                  <a:lnTo>
                    <a:pt x="8042" y="1858"/>
                  </a:lnTo>
                  <a:lnTo>
                    <a:pt x="7899" y="1751"/>
                  </a:lnTo>
                  <a:lnTo>
                    <a:pt x="7666" y="1626"/>
                  </a:lnTo>
                  <a:lnTo>
                    <a:pt x="7488" y="1555"/>
                  </a:lnTo>
                  <a:lnTo>
                    <a:pt x="7291" y="1519"/>
                  </a:lnTo>
                  <a:lnTo>
                    <a:pt x="6916" y="1483"/>
                  </a:lnTo>
                  <a:lnTo>
                    <a:pt x="6576" y="1465"/>
                  </a:lnTo>
                  <a:lnTo>
                    <a:pt x="6165" y="1447"/>
                  </a:lnTo>
                  <a:lnTo>
                    <a:pt x="5701" y="1465"/>
                  </a:lnTo>
                  <a:lnTo>
                    <a:pt x="5236" y="1501"/>
                  </a:lnTo>
                  <a:lnTo>
                    <a:pt x="5004" y="1537"/>
                  </a:lnTo>
                  <a:lnTo>
                    <a:pt x="4789" y="1590"/>
                  </a:lnTo>
                  <a:lnTo>
                    <a:pt x="4593" y="1644"/>
                  </a:lnTo>
                  <a:lnTo>
                    <a:pt x="4396" y="1715"/>
                  </a:lnTo>
                  <a:lnTo>
                    <a:pt x="4235" y="1823"/>
                  </a:lnTo>
                  <a:lnTo>
                    <a:pt x="4092" y="1930"/>
                  </a:lnTo>
                  <a:lnTo>
                    <a:pt x="3985" y="2055"/>
                  </a:lnTo>
                  <a:lnTo>
                    <a:pt x="3896" y="2198"/>
                  </a:lnTo>
                  <a:lnTo>
                    <a:pt x="3896" y="2216"/>
                  </a:lnTo>
                  <a:lnTo>
                    <a:pt x="3878" y="2466"/>
                  </a:lnTo>
                  <a:lnTo>
                    <a:pt x="3842" y="2716"/>
                  </a:lnTo>
                  <a:lnTo>
                    <a:pt x="3771" y="2948"/>
                  </a:lnTo>
                  <a:lnTo>
                    <a:pt x="3699" y="3199"/>
                  </a:lnTo>
                  <a:lnTo>
                    <a:pt x="3699" y="3306"/>
                  </a:lnTo>
                  <a:lnTo>
                    <a:pt x="3771" y="3342"/>
                  </a:lnTo>
                  <a:lnTo>
                    <a:pt x="3860" y="3431"/>
                  </a:lnTo>
                  <a:lnTo>
                    <a:pt x="3932" y="3502"/>
                  </a:lnTo>
                  <a:lnTo>
                    <a:pt x="4021" y="3574"/>
                  </a:lnTo>
                  <a:lnTo>
                    <a:pt x="4218" y="3663"/>
                  </a:lnTo>
                  <a:lnTo>
                    <a:pt x="4414" y="3770"/>
                  </a:lnTo>
                  <a:lnTo>
                    <a:pt x="4503" y="3824"/>
                  </a:lnTo>
                  <a:lnTo>
                    <a:pt x="4593" y="3895"/>
                  </a:lnTo>
                  <a:lnTo>
                    <a:pt x="4646" y="3985"/>
                  </a:lnTo>
                  <a:lnTo>
                    <a:pt x="4718" y="4074"/>
                  </a:lnTo>
                  <a:lnTo>
                    <a:pt x="4754" y="4163"/>
                  </a:lnTo>
                  <a:lnTo>
                    <a:pt x="4789" y="4253"/>
                  </a:lnTo>
                  <a:lnTo>
                    <a:pt x="4825" y="4432"/>
                  </a:lnTo>
                  <a:lnTo>
                    <a:pt x="4825" y="4628"/>
                  </a:lnTo>
                  <a:lnTo>
                    <a:pt x="4807" y="4825"/>
                  </a:lnTo>
                  <a:lnTo>
                    <a:pt x="4736" y="5021"/>
                  </a:lnTo>
                  <a:lnTo>
                    <a:pt x="4646" y="5200"/>
                  </a:lnTo>
                  <a:lnTo>
                    <a:pt x="4539" y="5361"/>
                  </a:lnTo>
                  <a:lnTo>
                    <a:pt x="4414" y="5486"/>
                  </a:lnTo>
                  <a:lnTo>
                    <a:pt x="4253" y="5593"/>
                  </a:lnTo>
                  <a:lnTo>
                    <a:pt x="4110" y="5664"/>
                  </a:lnTo>
                  <a:lnTo>
                    <a:pt x="4021" y="5682"/>
                  </a:lnTo>
                  <a:lnTo>
                    <a:pt x="3932" y="5700"/>
                  </a:lnTo>
                  <a:lnTo>
                    <a:pt x="3860" y="5700"/>
                  </a:lnTo>
                  <a:lnTo>
                    <a:pt x="3771" y="5682"/>
                  </a:lnTo>
                  <a:lnTo>
                    <a:pt x="3681" y="5664"/>
                  </a:lnTo>
                  <a:lnTo>
                    <a:pt x="3592" y="5611"/>
                  </a:lnTo>
                  <a:lnTo>
                    <a:pt x="3521" y="5557"/>
                  </a:lnTo>
                  <a:lnTo>
                    <a:pt x="3431" y="5504"/>
                  </a:lnTo>
                  <a:lnTo>
                    <a:pt x="3360" y="5414"/>
                  </a:lnTo>
                  <a:lnTo>
                    <a:pt x="3288" y="5307"/>
                  </a:lnTo>
                  <a:lnTo>
                    <a:pt x="3217" y="5200"/>
                  </a:lnTo>
                  <a:lnTo>
                    <a:pt x="3163" y="5093"/>
                  </a:lnTo>
                  <a:lnTo>
                    <a:pt x="3110" y="4968"/>
                  </a:lnTo>
                  <a:lnTo>
                    <a:pt x="3074" y="4843"/>
                  </a:lnTo>
                  <a:lnTo>
                    <a:pt x="3038" y="4610"/>
                  </a:lnTo>
                  <a:lnTo>
                    <a:pt x="3038" y="4360"/>
                  </a:lnTo>
                  <a:lnTo>
                    <a:pt x="3074" y="4110"/>
                  </a:lnTo>
                  <a:lnTo>
                    <a:pt x="3128" y="3860"/>
                  </a:lnTo>
                  <a:lnTo>
                    <a:pt x="3253" y="3377"/>
                  </a:lnTo>
                  <a:lnTo>
                    <a:pt x="3253" y="3359"/>
                  </a:lnTo>
                  <a:lnTo>
                    <a:pt x="3324" y="3091"/>
                  </a:lnTo>
                  <a:lnTo>
                    <a:pt x="3360" y="2788"/>
                  </a:lnTo>
                  <a:lnTo>
                    <a:pt x="3413" y="2502"/>
                  </a:lnTo>
                  <a:lnTo>
                    <a:pt x="3467" y="2234"/>
                  </a:lnTo>
                  <a:lnTo>
                    <a:pt x="3467" y="2037"/>
                  </a:lnTo>
                  <a:lnTo>
                    <a:pt x="3431" y="1858"/>
                  </a:lnTo>
                  <a:lnTo>
                    <a:pt x="3396" y="1680"/>
                  </a:lnTo>
                  <a:lnTo>
                    <a:pt x="3324" y="1501"/>
                  </a:lnTo>
                  <a:lnTo>
                    <a:pt x="3235" y="1322"/>
                  </a:lnTo>
                  <a:lnTo>
                    <a:pt x="3128" y="1161"/>
                  </a:lnTo>
                  <a:lnTo>
                    <a:pt x="2985" y="983"/>
                  </a:lnTo>
                  <a:lnTo>
                    <a:pt x="2806" y="822"/>
                  </a:lnTo>
                  <a:lnTo>
                    <a:pt x="2574" y="643"/>
                  </a:lnTo>
                  <a:lnTo>
                    <a:pt x="2306" y="482"/>
                  </a:lnTo>
                  <a:lnTo>
                    <a:pt x="2288" y="482"/>
                  </a:lnTo>
                  <a:lnTo>
                    <a:pt x="2002" y="340"/>
                  </a:lnTo>
                  <a:lnTo>
                    <a:pt x="1698" y="214"/>
                  </a:lnTo>
                  <a:lnTo>
                    <a:pt x="1376" y="89"/>
                  </a:lnTo>
                  <a:lnTo>
                    <a:pt x="1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4" name="Shape 384"/>
        <p:cNvGrpSpPr/>
        <p:nvPr/>
      </p:nvGrpSpPr>
      <p:grpSpPr>
        <a:xfrm>
          <a:off x="0" y="0"/>
          <a:ext cx="0" cy="0"/>
          <a:chOff x="0" y="0"/>
          <a:chExt cx="0" cy="0"/>
        </a:xfrm>
      </p:grpSpPr>
      <p:sp>
        <p:nvSpPr>
          <p:cNvPr id="385" name="Google Shape;385;p10"/>
          <p:cNvSpPr/>
          <p:nvPr/>
        </p:nvSpPr>
        <p:spPr>
          <a:xfrm>
            <a:off x="0" y="-12075"/>
            <a:ext cx="9144000" cy="5143500"/>
          </a:xfrm>
          <a:prstGeom prst="flowChartProcess">
            <a:avLst/>
          </a:prstGeom>
          <a:solidFill>
            <a:srgbClr val="4FABEE">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txBox="1"/>
          <p:nvPr>
            <p:ph idx="1" type="body"/>
          </p:nvPr>
        </p:nvSpPr>
        <p:spPr>
          <a:xfrm>
            <a:off x="712250" y="549025"/>
            <a:ext cx="4019400" cy="868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b="1" sz="3500">
                <a:solidFill>
                  <a:schemeClr val="dk2"/>
                </a:solidFill>
                <a:latin typeface="Varela Round"/>
                <a:ea typeface="Varela Round"/>
                <a:cs typeface="Varela Round"/>
                <a:sym typeface="Varela Round"/>
              </a:defRPr>
            </a:lvl1pPr>
          </a:lstStyle>
          <a:p/>
        </p:txBody>
      </p:sp>
      <p:sp>
        <p:nvSpPr>
          <p:cNvPr id="387" name="Google Shape;387;p10"/>
          <p:cNvSpPr/>
          <p:nvPr/>
        </p:nvSpPr>
        <p:spPr>
          <a:xfrm>
            <a:off x="0" y="3680850"/>
            <a:ext cx="4468979" cy="1450581"/>
          </a:xfrm>
          <a:custGeom>
            <a:rect b="b" l="l" r="r" t="t"/>
            <a:pathLst>
              <a:path extrusionOk="0" h="27394" w="84396">
                <a:moveTo>
                  <a:pt x="26572" y="0"/>
                </a:moveTo>
                <a:lnTo>
                  <a:pt x="25571" y="36"/>
                </a:lnTo>
                <a:lnTo>
                  <a:pt x="24571" y="107"/>
                </a:lnTo>
                <a:lnTo>
                  <a:pt x="23570" y="215"/>
                </a:lnTo>
                <a:lnTo>
                  <a:pt x="22569" y="358"/>
                </a:lnTo>
                <a:lnTo>
                  <a:pt x="21587" y="536"/>
                </a:lnTo>
                <a:lnTo>
                  <a:pt x="20604" y="751"/>
                </a:lnTo>
                <a:lnTo>
                  <a:pt x="19639" y="983"/>
                </a:lnTo>
                <a:lnTo>
                  <a:pt x="18674" y="1251"/>
                </a:lnTo>
                <a:lnTo>
                  <a:pt x="17709" y="1519"/>
                </a:lnTo>
                <a:lnTo>
                  <a:pt x="16762" y="1823"/>
                </a:lnTo>
                <a:lnTo>
                  <a:pt x="15815" y="2127"/>
                </a:lnTo>
                <a:lnTo>
                  <a:pt x="14868" y="2448"/>
                </a:lnTo>
                <a:lnTo>
                  <a:pt x="12992" y="3109"/>
                </a:lnTo>
                <a:lnTo>
                  <a:pt x="11115" y="3771"/>
                </a:lnTo>
                <a:lnTo>
                  <a:pt x="9239" y="4414"/>
                </a:lnTo>
                <a:lnTo>
                  <a:pt x="8292" y="4735"/>
                </a:lnTo>
                <a:lnTo>
                  <a:pt x="7345" y="5039"/>
                </a:lnTo>
                <a:lnTo>
                  <a:pt x="6398" y="5325"/>
                </a:lnTo>
                <a:lnTo>
                  <a:pt x="5433" y="5593"/>
                </a:lnTo>
                <a:lnTo>
                  <a:pt x="4486" y="5825"/>
                </a:lnTo>
                <a:lnTo>
                  <a:pt x="3503" y="6058"/>
                </a:lnTo>
                <a:lnTo>
                  <a:pt x="2645" y="6236"/>
                </a:lnTo>
                <a:lnTo>
                  <a:pt x="1770" y="6379"/>
                </a:lnTo>
                <a:lnTo>
                  <a:pt x="894" y="6504"/>
                </a:lnTo>
                <a:lnTo>
                  <a:pt x="1" y="6612"/>
                </a:lnTo>
                <a:lnTo>
                  <a:pt x="1" y="27393"/>
                </a:lnTo>
                <a:lnTo>
                  <a:pt x="84396" y="27393"/>
                </a:lnTo>
                <a:lnTo>
                  <a:pt x="84307" y="27000"/>
                </a:lnTo>
                <a:lnTo>
                  <a:pt x="84217" y="26625"/>
                </a:lnTo>
                <a:lnTo>
                  <a:pt x="84110" y="26250"/>
                </a:lnTo>
                <a:lnTo>
                  <a:pt x="83985" y="25874"/>
                </a:lnTo>
                <a:lnTo>
                  <a:pt x="83842" y="25499"/>
                </a:lnTo>
                <a:lnTo>
                  <a:pt x="83681" y="25142"/>
                </a:lnTo>
                <a:lnTo>
                  <a:pt x="83520" y="24784"/>
                </a:lnTo>
                <a:lnTo>
                  <a:pt x="83342" y="24427"/>
                </a:lnTo>
                <a:lnTo>
                  <a:pt x="83145" y="24088"/>
                </a:lnTo>
                <a:lnTo>
                  <a:pt x="82949" y="23766"/>
                </a:lnTo>
                <a:lnTo>
                  <a:pt x="82734" y="23444"/>
                </a:lnTo>
                <a:lnTo>
                  <a:pt x="82502" y="23123"/>
                </a:lnTo>
                <a:lnTo>
                  <a:pt x="82252" y="22819"/>
                </a:lnTo>
                <a:lnTo>
                  <a:pt x="82002" y="22515"/>
                </a:lnTo>
                <a:lnTo>
                  <a:pt x="81716" y="22247"/>
                </a:lnTo>
                <a:lnTo>
                  <a:pt x="81430" y="21961"/>
                </a:lnTo>
                <a:lnTo>
                  <a:pt x="81126" y="21693"/>
                </a:lnTo>
                <a:lnTo>
                  <a:pt x="80804" y="21443"/>
                </a:lnTo>
                <a:lnTo>
                  <a:pt x="80465" y="21193"/>
                </a:lnTo>
                <a:lnTo>
                  <a:pt x="80125" y="20961"/>
                </a:lnTo>
                <a:lnTo>
                  <a:pt x="79768" y="20764"/>
                </a:lnTo>
                <a:lnTo>
                  <a:pt x="79411" y="20567"/>
                </a:lnTo>
                <a:lnTo>
                  <a:pt x="79035" y="20389"/>
                </a:lnTo>
                <a:lnTo>
                  <a:pt x="78660" y="20210"/>
                </a:lnTo>
                <a:lnTo>
                  <a:pt x="78285" y="20067"/>
                </a:lnTo>
                <a:lnTo>
                  <a:pt x="77910" y="19924"/>
                </a:lnTo>
                <a:lnTo>
                  <a:pt x="77516" y="19799"/>
                </a:lnTo>
                <a:lnTo>
                  <a:pt x="77105" y="19692"/>
                </a:lnTo>
                <a:lnTo>
                  <a:pt x="76712" y="19585"/>
                </a:lnTo>
                <a:lnTo>
                  <a:pt x="76301" y="19495"/>
                </a:lnTo>
                <a:lnTo>
                  <a:pt x="75890" y="19424"/>
                </a:lnTo>
                <a:lnTo>
                  <a:pt x="75479" y="19352"/>
                </a:lnTo>
                <a:lnTo>
                  <a:pt x="74640" y="19245"/>
                </a:lnTo>
                <a:lnTo>
                  <a:pt x="73782" y="19191"/>
                </a:lnTo>
                <a:lnTo>
                  <a:pt x="72924" y="19156"/>
                </a:lnTo>
                <a:lnTo>
                  <a:pt x="72066" y="19156"/>
                </a:lnTo>
                <a:lnTo>
                  <a:pt x="71209" y="19191"/>
                </a:lnTo>
                <a:lnTo>
                  <a:pt x="70351" y="19245"/>
                </a:lnTo>
                <a:lnTo>
                  <a:pt x="69511" y="19334"/>
                </a:lnTo>
                <a:lnTo>
                  <a:pt x="68671" y="19424"/>
                </a:lnTo>
                <a:lnTo>
                  <a:pt x="66992" y="19656"/>
                </a:lnTo>
                <a:lnTo>
                  <a:pt x="65312" y="19906"/>
                </a:lnTo>
                <a:lnTo>
                  <a:pt x="63632" y="20121"/>
                </a:lnTo>
                <a:lnTo>
                  <a:pt x="62792" y="20228"/>
                </a:lnTo>
                <a:lnTo>
                  <a:pt x="61953" y="20299"/>
                </a:lnTo>
                <a:lnTo>
                  <a:pt x="61113" y="20353"/>
                </a:lnTo>
                <a:lnTo>
                  <a:pt x="60273" y="20371"/>
                </a:lnTo>
                <a:lnTo>
                  <a:pt x="59433" y="20371"/>
                </a:lnTo>
                <a:lnTo>
                  <a:pt x="58611" y="20335"/>
                </a:lnTo>
                <a:lnTo>
                  <a:pt x="57789" y="20264"/>
                </a:lnTo>
                <a:lnTo>
                  <a:pt x="57378" y="20210"/>
                </a:lnTo>
                <a:lnTo>
                  <a:pt x="56967" y="20156"/>
                </a:lnTo>
                <a:lnTo>
                  <a:pt x="56556" y="20067"/>
                </a:lnTo>
                <a:lnTo>
                  <a:pt x="56145" y="19978"/>
                </a:lnTo>
                <a:lnTo>
                  <a:pt x="55752" y="19888"/>
                </a:lnTo>
                <a:lnTo>
                  <a:pt x="55341" y="19763"/>
                </a:lnTo>
                <a:lnTo>
                  <a:pt x="54930" y="19638"/>
                </a:lnTo>
                <a:lnTo>
                  <a:pt x="54501" y="19495"/>
                </a:lnTo>
                <a:lnTo>
                  <a:pt x="54108" y="19334"/>
                </a:lnTo>
                <a:lnTo>
                  <a:pt x="53715" y="19156"/>
                </a:lnTo>
                <a:lnTo>
                  <a:pt x="53322" y="18977"/>
                </a:lnTo>
                <a:lnTo>
                  <a:pt x="52947" y="18780"/>
                </a:lnTo>
                <a:lnTo>
                  <a:pt x="52553" y="18584"/>
                </a:lnTo>
                <a:lnTo>
                  <a:pt x="52196" y="18370"/>
                </a:lnTo>
                <a:lnTo>
                  <a:pt x="51821" y="18137"/>
                </a:lnTo>
                <a:lnTo>
                  <a:pt x="51463" y="17905"/>
                </a:lnTo>
                <a:lnTo>
                  <a:pt x="50767" y="17422"/>
                </a:lnTo>
                <a:lnTo>
                  <a:pt x="50088" y="16886"/>
                </a:lnTo>
                <a:lnTo>
                  <a:pt x="49444" y="16332"/>
                </a:lnTo>
                <a:lnTo>
                  <a:pt x="48801" y="15743"/>
                </a:lnTo>
                <a:lnTo>
                  <a:pt x="48158" y="15135"/>
                </a:lnTo>
                <a:lnTo>
                  <a:pt x="47550" y="14492"/>
                </a:lnTo>
                <a:lnTo>
                  <a:pt x="46943" y="13849"/>
                </a:lnTo>
                <a:lnTo>
                  <a:pt x="46353" y="13170"/>
                </a:lnTo>
                <a:lnTo>
                  <a:pt x="45763" y="12491"/>
                </a:lnTo>
                <a:lnTo>
                  <a:pt x="44602" y="11115"/>
                </a:lnTo>
                <a:lnTo>
                  <a:pt x="43458" y="9703"/>
                </a:lnTo>
                <a:lnTo>
                  <a:pt x="42297" y="8309"/>
                </a:lnTo>
                <a:lnTo>
                  <a:pt x="41689" y="7630"/>
                </a:lnTo>
                <a:lnTo>
                  <a:pt x="41099" y="6951"/>
                </a:lnTo>
                <a:lnTo>
                  <a:pt x="40492" y="6290"/>
                </a:lnTo>
                <a:lnTo>
                  <a:pt x="39867" y="5647"/>
                </a:lnTo>
                <a:lnTo>
                  <a:pt x="39241" y="5039"/>
                </a:lnTo>
                <a:lnTo>
                  <a:pt x="38580" y="4432"/>
                </a:lnTo>
                <a:lnTo>
                  <a:pt x="37919" y="3860"/>
                </a:lnTo>
                <a:lnTo>
                  <a:pt x="37222" y="3324"/>
                </a:lnTo>
                <a:lnTo>
                  <a:pt x="36507" y="2806"/>
                </a:lnTo>
                <a:lnTo>
                  <a:pt x="36150" y="2555"/>
                </a:lnTo>
                <a:lnTo>
                  <a:pt x="35775" y="2323"/>
                </a:lnTo>
                <a:lnTo>
                  <a:pt x="35399" y="2109"/>
                </a:lnTo>
                <a:lnTo>
                  <a:pt x="35024" y="1894"/>
                </a:lnTo>
                <a:lnTo>
                  <a:pt x="34631" y="1698"/>
                </a:lnTo>
                <a:lnTo>
                  <a:pt x="34238" y="1501"/>
                </a:lnTo>
                <a:lnTo>
                  <a:pt x="33791" y="1305"/>
                </a:lnTo>
                <a:lnTo>
                  <a:pt x="33326" y="1108"/>
                </a:lnTo>
                <a:lnTo>
                  <a:pt x="32862" y="947"/>
                </a:lnTo>
                <a:lnTo>
                  <a:pt x="32397" y="786"/>
                </a:lnTo>
                <a:lnTo>
                  <a:pt x="31933" y="643"/>
                </a:lnTo>
                <a:lnTo>
                  <a:pt x="31450" y="518"/>
                </a:lnTo>
                <a:lnTo>
                  <a:pt x="30968" y="411"/>
                </a:lnTo>
                <a:lnTo>
                  <a:pt x="30485" y="304"/>
                </a:lnTo>
                <a:lnTo>
                  <a:pt x="30003" y="232"/>
                </a:lnTo>
                <a:lnTo>
                  <a:pt x="29520" y="161"/>
                </a:lnTo>
                <a:lnTo>
                  <a:pt x="29038" y="107"/>
                </a:lnTo>
                <a:lnTo>
                  <a:pt x="28538" y="54"/>
                </a:lnTo>
                <a:lnTo>
                  <a:pt x="28055" y="18"/>
                </a:lnTo>
                <a:lnTo>
                  <a:pt x="27555" y="0"/>
                </a:lnTo>
                <a:close/>
              </a:path>
            </a:pathLst>
          </a:custGeom>
          <a:solidFill>
            <a:schemeClr val="accent1"/>
          </a:solidFill>
          <a:ln>
            <a:noFill/>
          </a:ln>
          <a:effectLst>
            <a:outerShdw rotWithShape="0" algn="bl" dir="1140000" dist="1905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10"/>
          <p:cNvGrpSpPr/>
          <p:nvPr/>
        </p:nvGrpSpPr>
        <p:grpSpPr>
          <a:xfrm flipH="1">
            <a:off x="712258" y="4309510"/>
            <a:ext cx="490206" cy="833986"/>
            <a:chOff x="4216950" y="2235875"/>
            <a:chExt cx="227400" cy="386875"/>
          </a:xfrm>
        </p:grpSpPr>
        <p:sp>
          <p:nvSpPr>
            <p:cNvPr id="389" name="Google Shape;389;p10"/>
            <p:cNvSpPr/>
            <p:nvPr/>
          </p:nvSpPr>
          <p:spPr>
            <a:xfrm>
              <a:off x="4430500" y="2235875"/>
              <a:ext cx="13850" cy="13875"/>
            </a:xfrm>
            <a:custGeom>
              <a:rect b="b" l="l" r="r" t="t"/>
              <a:pathLst>
                <a:path extrusionOk="0" h="555" w="554">
                  <a:moveTo>
                    <a:pt x="214" y="0"/>
                  </a:moveTo>
                  <a:lnTo>
                    <a:pt x="161" y="18"/>
                  </a:lnTo>
                  <a:lnTo>
                    <a:pt x="71" y="90"/>
                  </a:lnTo>
                  <a:lnTo>
                    <a:pt x="18" y="161"/>
                  </a:lnTo>
                  <a:lnTo>
                    <a:pt x="0" y="215"/>
                  </a:lnTo>
                  <a:lnTo>
                    <a:pt x="0" y="286"/>
                  </a:lnTo>
                  <a:lnTo>
                    <a:pt x="0" y="340"/>
                  </a:lnTo>
                  <a:lnTo>
                    <a:pt x="18" y="393"/>
                  </a:lnTo>
                  <a:lnTo>
                    <a:pt x="71" y="465"/>
                  </a:lnTo>
                  <a:lnTo>
                    <a:pt x="161" y="536"/>
                  </a:lnTo>
                  <a:lnTo>
                    <a:pt x="214" y="554"/>
                  </a:lnTo>
                  <a:lnTo>
                    <a:pt x="322" y="554"/>
                  </a:lnTo>
                  <a:lnTo>
                    <a:pt x="375" y="536"/>
                  </a:lnTo>
                  <a:lnTo>
                    <a:pt x="465" y="465"/>
                  </a:lnTo>
                  <a:lnTo>
                    <a:pt x="518" y="393"/>
                  </a:lnTo>
                  <a:lnTo>
                    <a:pt x="536" y="340"/>
                  </a:lnTo>
                  <a:lnTo>
                    <a:pt x="554" y="286"/>
                  </a:lnTo>
                  <a:lnTo>
                    <a:pt x="536" y="215"/>
                  </a:lnTo>
                  <a:lnTo>
                    <a:pt x="518" y="161"/>
                  </a:lnTo>
                  <a:lnTo>
                    <a:pt x="465" y="90"/>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a:off x="4376875" y="2235875"/>
              <a:ext cx="13875" cy="13875"/>
            </a:xfrm>
            <a:custGeom>
              <a:rect b="b" l="l" r="r" t="t"/>
              <a:pathLst>
                <a:path extrusionOk="0" h="555" w="555">
                  <a:moveTo>
                    <a:pt x="233" y="0"/>
                  </a:moveTo>
                  <a:lnTo>
                    <a:pt x="179" y="18"/>
                  </a:lnTo>
                  <a:lnTo>
                    <a:pt x="90" y="90"/>
                  </a:lnTo>
                  <a:lnTo>
                    <a:pt x="19" y="161"/>
                  </a:lnTo>
                  <a:lnTo>
                    <a:pt x="19" y="215"/>
                  </a:lnTo>
                  <a:lnTo>
                    <a:pt x="1" y="286"/>
                  </a:lnTo>
                  <a:lnTo>
                    <a:pt x="19" y="340"/>
                  </a:lnTo>
                  <a:lnTo>
                    <a:pt x="19"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a:off x="4323725" y="2235875"/>
              <a:ext cx="13875" cy="13875"/>
            </a:xfrm>
            <a:custGeom>
              <a:rect b="b" l="l" r="r" t="t"/>
              <a:pathLst>
                <a:path extrusionOk="0" h="555" w="555">
                  <a:moveTo>
                    <a:pt x="215" y="0"/>
                  </a:moveTo>
                  <a:lnTo>
                    <a:pt x="161" y="18"/>
                  </a:lnTo>
                  <a:lnTo>
                    <a:pt x="72" y="90"/>
                  </a:lnTo>
                  <a:lnTo>
                    <a:pt x="18" y="161"/>
                  </a:lnTo>
                  <a:lnTo>
                    <a:pt x="0" y="215"/>
                  </a:lnTo>
                  <a:lnTo>
                    <a:pt x="0" y="286"/>
                  </a:lnTo>
                  <a:lnTo>
                    <a:pt x="0" y="340"/>
                  </a:lnTo>
                  <a:lnTo>
                    <a:pt x="18" y="393"/>
                  </a:lnTo>
                  <a:lnTo>
                    <a:pt x="72" y="465"/>
                  </a:lnTo>
                  <a:lnTo>
                    <a:pt x="161" y="536"/>
                  </a:lnTo>
                  <a:lnTo>
                    <a:pt x="215" y="554"/>
                  </a:lnTo>
                  <a:lnTo>
                    <a:pt x="340" y="554"/>
                  </a:lnTo>
                  <a:lnTo>
                    <a:pt x="376" y="536"/>
                  </a:lnTo>
                  <a:lnTo>
                    <a:pt x="465" y="465"/>
                  </a:lnTo>
                  <a:lnTo>
                    <a:pt x="536" y="393"/>
                  </a:lnTo>
                  <a:lnTo>
                    <a:pt x="554" y="340"/>
                  </a:lnTo>
                  <a:lnTo>
                    <a:pt x="554" y="286"/>
                  </a:lnTo>
                  <a:lnTo>
                    <a:pt x="554" y="215"/>
                  </a:lnTo>
                  <a:lnTo>
                    <a:pt x="536" y="161"/>
                  </a:lnTo>
                  <a:lnTo>
                    <a:pt x="465" y="90"/>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4270550" y="2235875"/>
              <a:ext cx="13875" cy="13875"/>
            </a:xfrm>
            <a:custGeom>
              <a:rect b="b" l="l" r="r" t="t"/>
              <a:pathLst>
                <a:path extrusionOk="0" h="555" w="555">
                  <a:moveTo>
                    <a:pt x="215" y="0"/>
                  </a:moveTo>
                  <a:lnTo>
                    <a:pt x="162" y="18"/>
                  </a:lnTo>
                  <a:lnTo>
                    <a:pt x="72" y="90"/>
                  </a:lnTo>
                  <a:lnTo>
                    <a:pt x="19" y="161"/>
                  </a:lnTo>
                  <a:lnTo>
                    <a:pt x="1" y="215"/>
                  </a:lnTo>
                  <a:lnTo>
                    <a:pt x="1" y="286"/>
                  </a:lnTo>
                  <a:lnTo>
                    <a:pt x="1" y="340"/>
                  </a:lnTo>
                  <a:lnTo>
                    <a:pt x="19" y="393"/>
                  </a:lnTo>
                  <a:lnTo>
                    <a:pt x="72" y="465"/>
                  </a:lnTo>
                  <a:lnTo>
                    <a:pt x="162" y="536"/>
                  </a:lnTo>
                  <a:lnTo>
                    <a:pt x="215" y="554"/>
                  </a:lnTo>
                  <a:lnTo>
                    <a:pt x="323" y="554"/>
                  </a:lnTo>
                  <a:lnTo>
                    <a:pt x="376" y="536"/>
                  </a:lnTo>
                  <a:lnTo>
                    <a:pt x="466" y="465"/>
                  </a:lnTo>
                  <a:lnTo>
                    <a:pt x="519" y="393"/>
                  </a:lnTo>
                  <a:lnTo>
                    <a:pt x="537" y="340"/>
                  </a:lnTo>
                  <a:lnTo>
                    <a:pt x="555" y="286"/>
                  </a:lnTo>
                  <a:lnTo>
                    <a:pt x="537" y="215"/>
                  </a:lnTo>
                  <a:lnTo>
                    <a:pt x="519" y="161"/>
                  </a:lnTo>
                  <a:lnTo>
                    <a:pt x="466" y="90"/>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4216950" y="2235875"/>
              <a:ext cx="13875" cy="13875"/>
            </a:xfrm>
            <a:custGeom>
              <a:rect b="b" l="l" r="r" t="t"/>
              <a:pathLst>
                <a:path extrusionOk="0" h="555" w="555">
                  <a:moveTo>
                    <a:pt x="233" y="0"/>
                  </a:moveTo>
                  <a:lnTo>
                    <a:pt x="179" y="18"/>
                  </a:lnTo>
                  <a:lnTo>
                    <a:pt x="90" y="90"/>
                  </a:lnTo>
                  <a:lnTo>
                    <a:pt x="36" y="161"/>
                  </a:lnTo>
                  <a:lnTo>
                    <a:pt x="19" y="215"/>
                  </a:lnTo>
                  <a:lnTo>
                    <a:pt x="1" y="286"/>
                  </a:lnTo>
                  <a:lnTo>
                    <a:pt x="19" y="340"/>
                  </a:lnTo>
                  <a:lnTo>
                    <a:pt x="36" y="393"/>
                  </a:lnTo>
                  <a:lnTo>
                    <a:pt x="90" y="465"/>
                  </a:lnTo>
                  <a:lnTo>
                    <a:pt x="179" y="536"/>
                  </a:lnTo>
                  <a:lnTo>
                    <a:pt x="233" y="554"/>
                  </a:lnTo>
                  <a:lnTo>
                    <a:pt x="340" y="554"/>
                  </a:lnTo>
                  <a:lnTo>
                    <a:pt x="394" y="536"/>
                  </a:lnTo>
                  <a:lnTo>
                    <a:pt x="483" y="465"/>
                  </a:lnTo>
                  <a:lnTo>
                    <a:pt x="537" y="393"/>
                  </a:lnTo>
                  <a:lnTo>
                    <a:pt x="555" y="340"/>
                  </a:lnTo>
                  <a:lnTo>
                    <a:pt x="555" y="286"/>
                  </a:lnTo>
                  <a:lnTo>
                    <a:pt x="555" y="215"/>
                  </a:lnTo>
                  <a:lnTo>
                    <a:pt x="537" y="161"/>
                  </a:lnTo>
                  <a:lnTo>
                    <a:pt x="483" y="90"/>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4430500" y="2289025"/>
              <a:ext cx="13850" cy="13875"/>
            </a:xfrm>
            <a:custGeom>
              <a:rect b="b" l="l" r="r" t="t"/>
              <a:pathLst>
                <a:path extrusionOk="0" h="555" w="554">
                  <a:moveTo>
                    <a:pt x="268" y="1"/>
                  </a:moveTo>
                  <a:lnTo>
                    <a:pt x="214" y="19"/>
                  </a:lnTo>
                  <a:lnTo>
                    <a:pt x="161" y="36"/>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36"/>
                  </a:lnTo>
                  <a:lnTo>
                    <a:pt x="322" y="19"/>
                  </a:lnTo>
                  <a:lnTo>
                    <a:pt x="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4376875" y="2289025"/>
              <a:ext cx="13875" cy="13875"/>
            </a:xfrm>
            <a:custGeom>
              <a:rect b="b" l="l" r="r" t="t"/>
              <a:pathLst>
                <a:path extrusionOk="0" h="555" w="555">
                  <a:moveTo>
                    <a:pt x="287" y="1"/>
                  </a:moveTo>
                  <a:lnTo>
                    <a:pt x="233" y="19"/>
                  </a:lnTo>
                  <a:lnTo>
                    <a:pt x="179" y="36"/>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4323725" y="2289025"/>
              <a:ext cx="13875" cy="13875"/>
            </a:xfrm>
            <a:custGeom>
              <a:rect b="b" l="l" r="r" t="t"/>
              <a:pathLst>
                <a:path extrusionOk="0" h="555" w="555">
                  <a:moveTo>
                    <a:pt x="268" y="1"/>
                  </a:moveTo>
                  <a:lnTo>
                    <a:pt x="215" y="19"/>
                  </a:lnTo>
                  <a:lnTo>
                    <a:pt x="161" y="36"/>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36"/>
                  </a:lnTo>
                  <a:lnTo>
                    <a:pt x="340" y="19"/>
                  </a:lnTo>
                  <a:lnTo>
                    <a:pt x="2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4270550" y="2289025"/>
              <a:ext cx="13875" cy="13875"/>
            </a:xfrm>
            <a:custGeom>
              <a:rect b="b" l="l" r="r" t="t"/>
              <a:pathLst>
                <a:path extrusionOk="0" h="555" w="555">
                  <a:moveTo>
                    <a:pt x="269" y="1"/>
                  </a:moveTo>
                  <a:lnTo>
                    <a:pt x="215" y="19"/>
                  </a:lnTo>
                  <a:lnTo>
                    <a:pt x="162" y="36"/>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36"/>
                  </a:lnTo>
                  <a:lnTo>
                    <a:pt x="323" y="19"/>
                  </a:lnTo>
                  <a:lnTo>
                    <a:pt x="2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4216950" y="2289025"/>
              <a:ext cx="13875" cy="13875"/>
            </a:xfrm>
            <a:custGeom>
              <a:rect b="b" l="l" r="r" t="t"/>
              <a:pathLst>
                <a:path extrusionOk="0" h="555" w="555">
                  <a:moveTo>
                    <a:pt x="287" y="1"/>
                  </a:moveTo>
                  <a:lnTo>
                    <a:pt x="233" y="19"/>
                  </a:lnTo>
                  <a:lnTo>
                    <a:pt x="179" y="36"/>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36"/>
                  </a:lnTo>
                  <a:lnTo>
                    <a:pt x="340" y="19"/>
                  </a:lnTo>
                  <a:lnTo>
                    <a:pt x="2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4430500" y="2342625"/>
              <a:ext cx="13850" cy="13875"/>
            </a:xfrm>
            <a:custGeom>
              <a:rect b="b" l="l" r="r" t="t"/>
              <a:pathLst>
                <a:path extrusionOk="0" h="555" w="554">
                  <a:moveTo>
                    <a:pt x="214" y="1"/>
                  </a:moveTo>
                  <a:lnTo>
                    <a:pt x="161" y="19"/>
                  </a:lnTo>
                  <a:lnTo>
                    <a:pt x="71" y="72"/>
                  </a:lnTo>
                  <a:lnTo>
                    <a:pt x="18" y="162"/>
                  </a:lnTo>
                  <a:lnTo>
                    <a:pt x="0" y="215"/>
                  </a:lnTo>
                  <a:lnTo>
                    <a:pt x="0" y="269"/>
                  </a:lnTo>
                  <a:lnTo>
                    <a:pt x="0" y="323"/>
                  </a:lnTo>
                  <a:lnTo>
                    <a:pt x="18" y="376"/>
                  </a:lnTo>
                  <a:lnTo>
                    <a:pt x="71" y="466"/>
                  </a:lnTo>
                  <a:lnTo>
                    <a:pt x="161" y="519"/>
                  </a:lnTo>
                  <a:lnTo>
                    <a:pt x="214" y="537"/>
                  </a:lnTo>
                  <a:lnTo>
                    <a:pt x="268" y="555"/>
                  </a:lnTo>
                  <a:lnTo>
                    <a:pt x="322" y="537"/>
                  </a:lnTo>
                  <a:lnTo>
                    <a:pt x="375" y="519"/>
                  </a:lnTo>
                  <a:lnTo>
                    <a:pt x="465" y="466"/>
                  </a:lnTo>
                  <a:lnTo>
                    <a:pt x="518" y="376"/>
                  </a:lnTo>
                  <a:lnTo>
                    <a:pt x="536" y="323"/>
                  </a:lnTo>
                  <a:lnTo>
                    <a:pt x="554" y="269"/>
                  </a:lnTo>
                  <a:lnTo>
                    <a:pt x="536" y="215"/>
                  </a:lnTo>
                  <a:lnTo>
                    <a:pt x="518" y="162"/>
                  </a:lnTo>
                  <a:lnTo>
                    <a:pt x="465" y="72"/>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4376875" y="2342625"/>
              <a:ext cx="13875" cy="13875"/>
            </a:xfrm>
            <a:custGeom>
              <a:rect b="b" l="l" r="r" t="t"/>
              <a:pathLst>
                <a:path extrusionOk="0" h="555" w="555">
                  <a:moveTo>
                    <a:pt x="233" y="1"/>
                  </a:moveTo>
                  <a:lnTo>
                    <a:pt x="179" y="19"/>
                  </a:lnTo>
                  <a:lnTo>
                    <a:pt x="90" y="72"/>
                  </a:lnTo>
                  <a:lnTo>
                    <a:pt x="19" y="162"/>
                  </a:lnTo>
                  <a:lnTo>
                    <a:pt x="19" y="215"/>
                  </a:lnTo>
                  <a:lnTo>
                    <a:pt x="1" y="269"/>
                  </a:lnTo>
                  <a:lnTo>
                    <a:pt x="19" y="323"/>
                  </a:lnTo>
                  <a:lnTo>
                    <a:pt x="19"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4323725" y="2342625"/>
              <a:ext cx="13875" cy="13875"/>
            </a:xfrm>
            <a:custGeom>
              <a:rect b="b" l="l" r="r" t="t"/>
              <a:pathLst>
                <a:path extrusionOk="0" h="555" w="555">
                  <a:moveTo>
                    <a:pt x="215" y="1"/>
                  </a:moveTo>
                  <a:lnTo>
                    <a:pt x="161" y="19"/>
                  </a:lnTo>
                  <a:lnTo>
                    <a:pt x="72" y="72"/>
                  </a:lnTo>
                  <a:lnTo>
                    <a:pt x="18" y="162"/>
                  </a:lnTo>
                  <a:lnTo>
                    <a:pt x="0" y="215"/>
                  </a:lnTo>
                  <a:lnTo>
                    <a:pt x="0" y="269"/>
                  </a:lnTo>
                  <a:lnTo>
                    <a:pt x="0" y="323"/>
                  </a:lnTo>
                  <a:lnTo>
                    <a:pt x="18" y="376"/>
                  </a:lnTo>
                  <a:lnTo>
                    <a:pt x="72" y="466"/>
                  </a:lnTo>
                  <a:lnTo>
                    <a:pt x="161" y="519"/>
                  </a:lnTo>
                  <a:lnTo>
                    <a:pt x="215" y="537"/>
                  </a:lnTo>
                  <a:lnTo>
                    <a:pt x="268" y="555"/>
                  </a:lnTo>
                  <a:lnTo>
                    <a:pt x="340" y="537"/>
                  </a:lnTo>
                  <a:lnTo>
                    <a:pt x="376" y="519"/>
                  </a:lnTo>
                  <a:lnTo>
                    <a:pt x="465" y="466"/>
                  </a:lnTo>
                  <a:lnTo>
                    <a:pt x="536" y="376"/>
                  </a:lnTo>
                  <a:lnTo>
                    <a:pt x="554" y="323"/>
                  </a:lnTo>
                  <a:lnTo>
                    <a:pt x="554" y="269"/>
                  </a:lnTo>
                  <a:lnTo>
                    <a:pt x="554" y="215"/>
                  </a:lnTo>
                  <a:lnTo>
                    <a:pt x="536" y="162"/>
                  </a:lnTo>
                  <a:lnTo>
                    <a:pt x="465" y="72"/>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4270550" y="2342625"/>
              <a:ext cx="13875" cy="13875"/>
            </a:xfrm>
            <a:custGeom>
              <a:rect b="b" l="l" r="r" t="t"/>
              <a:pathLst>
                <a:path extrusionOk="0" h="555" w="555">
                  <a:moveTo>
                    <a:pt x="215" y="1"/>
                  </a:moveTo>
                  <a:lnTo>
                    <a:pt x="162" y="19"/>
                  </a:lnTo>
                  <a:lnTo>
                    <a:pt x="72" y="72"/>
                  </a:lnTo>
                  <a:lnTo>
                    <a:pt x="19" y="162"/>
                  </a:lnTo>
                  <a:lnTo>
                    <a:pt x="1" y="215"/>
                  </a:lnTo>
                  <a:lnTo>
                    <a:pt x="1" y="269"/>
                  </a:lnTo>
                  <a:lnTo>
                    <a:pt x="1" y="323"/>
                  </a:lnTo>
                  <a:lnTo>
                    <a:pt x="19" y="376"/>
                  </a:lnTo>
                  <a:lnTo>
                    <a:pt x="72" y="466"/>
                  </a:lnTo>
                  <a:lnTo>
                    <a:pt x="162" y="519"/>
                  </a:lnTo>
                  <a:lnTo>
                    <a:pt x="215" y="537"/>
                  </a:lnTo>
                  <a:lnTo>
                    <a:pt x="269" y="555"/>
                  </a:lnTo>
                  <a:lnTo>
                    <a:pt x="323" y="537"/>
                  </a:lnTo>
                  <a:lnTo>
                    <a:pt x="376" y="519"/>
                  </a:lnTo>
                  <a:lnTo>
                    <a:pt x="466" y="466"/>
                  </a:lnTo>
                  <a:lnTo>
                    <a:pt x="519" y="376"/>
                  </a:lnTo>
                  <a:lnTo>
                    <a:pt x="537" y="323"/>
                  </a:lnTo>
                  <a:lnTo>
                    <a:pt x="555" y="269"/>
                  </a:lnTo>
                  <a:lnTo>
                    <a:pt x="537" y="215"/>
                  </a:lnTo>
                  <a:lnTo>
                    <a:pt x="519" y="162"/>
                  </a:lnTo>
                  <a:lnTo>
                    <a:pt x="466" y="72"/>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4216950" y="2342625"/>
              <a:ext cx="13875" cy="13875"/>
            </a:xfrm>
            <a:custGeom>
              <a:rect b="b" l="l" r="r" t="t"/>
              <a:pathLst>
                <a:path extrusionOk="0" h="555" w="555">
                  <a:moveTo>
                    <a:pt x="233" y="1"/>
                  </a:moveTo>
                  <a:lnTo>
                    <a:pt x="179" y="19"/>
                  </a:lnTo>
                  <a:lnTo>
                    <a:pt x="90" y="72"/>
                  </a:lnTo>
                  <a:lnTo>
                    <a:pt x="36" y="162"/>
                  </a:lnTo>
                  <a:lnTo>
                    <a:pt x="19" y="215"/>
                  </a:lnTo>
                  <a:lnTo>
                    <a:pt x="1" y="269"/>
                  </a:lnTo>
                  <a:lnTo>
                    <a:pt x="19" y="323"/>
                  </a:lnTo>
                  <a:lnTo>
                    <a:pt x="36" y="376"/>
                  </a:lnTo>
                  <a:lnTo>
                    <a:pt x="90" y="466"/>
                  </a:lnTo>
                  <a:lnTo>
                    <a:pt x="179" y="519"/>
                  </a:lnTo>
                  <a:lnTo>
                    <a:pt x="233" y="537"/>
                  </a:lnTo>
                  <a:lnTo>
                    <a:pt x="287" y="555"/>
                  </a:lnTo>
                  <a:lnTo>
                    <a:pt x="340" y="537"/>
                  </a:lnTo>
                  <a:lnTo>
                    <a:pt x="394" y="519"/>
                  </a:lnTo>
                  <a:lnTo>
                    <a:pt x="483" y="466"/>
                  </a:lnTo>
                  <a:lnTo>
                    <a:pt x="537" y="376"/>
                  </a:lnTo>
                  <a:lnTo>
                    <a:pt x="555" y="323"/>
                  </a:lnTo>
                  <a:lnTo>
                    <a:pt x="555" y="269"/>
                  </a:lnTo>
                  <a:lnTo>
                    <a:pt x="555" y="215"/>
                  </a:lnTo>
                  <a:lnTo>
                    <a:pt x="537" y="162"/>
                  </a:lnTo>
                  <a:lnTo>
                    <a:pt x="483" y="72"/>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4430500" y="2395800"/>
              <a:ext cx="13850" cy="13875"/>
            </a:xfrm>
            <a:custGeom>
              <a:rect b="b" l="l" r="r" t="t"/>
              <a:pathLst>
                <a:path extrusionOk="0" h="555" w="554">
                  <a:moveTo>
                    <a:pt x="214" y="0"/>
                  </a:moveTo>
                  <a:lnTo>
                    <a:pt x="161" y="18"/>
                  </a:lnTo>
                  <a:lnTo>
                    <a:pt x="71" y="72"/>
                  </a:lnTo>
                  <a:lnTo>
                    <a:pt x="18" y="161"/>
                  </a:lnTo>
                  <a:lnTo>
                    <a:pt x="0" y="215"/>
                  </a:lnTo>
                  <a:lnTo>
                    <a:pt x="0" y="268"/>
                  </a:lnTo>
                  <a:lnTo>
                    <a:pt x="0" y="340"/>
                  </a:lnTo>
                  <a:lnTo>
                    <a:pt x="18" y="376"/>
                  </a:lnTo>
                  <a:lnTo>
                    <a:pt x="71" y="465"/>
                  </a:lnTo>
                  <a:lnTo>
                    <a:pt x="161" y="536"/>
                  </a:lnTo>
                  <a:lnTo>
                    <a:pt x="214" y="554"/>
                  </a:lnTo>
                  <a:lnTo>
                    <a:pt x="322" y="554"/>
                  </a:lnTo>
                  <a:lnTo>
                    <a:pt x="375" y="536"/>
                  </a:lnTo>
                  <a:lnTo>
                    <a:pt x="465" y="465"/>
                  </a:lnTo>
                  <a:lnTo>
                    <a:pt x="518" y="376"/>
                  </a:lnTo>
                  <a:lnTo>
                    <a:pt x="536" y="340"/>
                  </a:lnTo>
                  <a:lnTo>
                    <a:pt x="554" y="268"/>
                  </a:lnTo>
                  <a:lnTo>
                    <a:pt x="536" y="215"/>
                  </a:lnTo>
                  <a:lnTo>
                    <a:pt x="518" y="161"/>
                  </a:lnTo>
                  <a:lnTo>
                    <a:pt x="465" y="72"/>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4376875" y="2395800"/>
              <a:ext cx="13875" cy="13875"/>
            </a:xfrm>
            <a:custGeom>
              <a:rect b="b" l="l" r="r" t="t"/>
              <a:pathLst>
                <a:path extrusionOk="0" h="555" w="555">
                  <a:moveTo>
                    <a:pt x="233" y="0"/>
                  </a:moveTo>
                  <a:lnTo>
                    <a:pt x="179" y="18"/>
                  </a:lnTo>
                  <a:lnTo>
                    <a:pt x="90" y="72"/>
                  </a:lnTo>
                  <a:lnTo>
                    <a:pt x="19" y="161"/>
                  </a:lnTo>
                  <a:lnTo>
                    <a:pt x="19" y="215"/>
                  </a:lnTo>
                  <a:lnTo>
                    <a:pt x="1" y="268"/>
                  </a:lnTo>
                  <a:lnTo>
                    <a:pt x="19" y="340"/>
                  </a:lnTo>
                  <a:lnTo>
                    <a:pt x="19"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0"/>
            <p:cNvSpPr/>
            <p:nvPr/>
          </p:nvSpPr>
          <p:spPr>
            <a:xfrm>
              <a:off x="4323725" y="2395800"/>
              <a:ext cx="13875" cy="13875"/>
            </a:xfrm>
            <a:custGeom>
              <a:rect b="b" l="l" r="r" t="t"/>
              <a:pathLst>
                <a:path extrusionOk="0" h="555" w="555">
                  <a:moveTo>
                    <a:pt x="215" y="0"/>
                  </a:moveTo>
                  <a:lnTo>
                    <a:pt x="161" y="18"/>
                  </a:lnTo>
                  <a:lnTo>
                    <a:pt x="72" y="72"/>
                  </a:lnTo>
                  <a:lnTo>
                    <a:pt x="18" y="161"/>
                  </a:lnTo>
                  <a:lnTo>
                    <a:pt x="0" y="215"/>
                  </a:lnTo>
                  <a:lnTo>
                    <a:pt x="0" y="268"/>
                  </a:lnTo>
                  <a:lnTo>
                    <a:pt x="0" y="340"/>
                  </a:lnTo>
                  <a:lnTo>
                    <a:pt x="18" y="376"/>
                  </a:lnTo>
                  <a:lnTo>
                    <a:pt x="72" y="465"/>
                  </a:lnTo>
                  <a:lnTo>
                    <a:pt x="161" y="536"/>
                  </a:lnTo>
                  <a:lnTo>
                    <a:pt x="215" y="554"/>
                  </a:lnTo>
                  <a:lnTo>
                    <a:pt x="340" y="554"/>
                  </a:lnTo>
                  <a:lnTo>
                    <a:pt x="376" y="536"/>
                  </a:lnTo>
                  <a:lnTo>
                    <a:pt x="465" y="465"/>
                  </a:lnTo>
                  <a:lnTo>
                    <a:pt x="536" y="376"/>
                  </a:lnTo>
                  <a:lnTo>
                    <a:pt x="554" y="340"/>
                  </a:lnTo>
                  <a:lnTo>
                    <a:pt x="554" y="268"/>
                  </a:lnTo>
                  <a:lnTo>
                    <a:pt x="554" y="215"/>
                  </a:lnTo>
                  <a:lnTo>
                    <a:pt x="536" y="161"/>
                  </a:lnTo>
                  <a:lnTo>
                    <a:pt x="465" y="72"/>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4270550" y="2395800"/>
              <a:ext cx="13875" cy="13875"/>
            </a:xfrm>
            <a:custGeom>
              <a:rect b="b" l="l" r="r" t="t"/>
              <a:pathLst>
                <a:path extrusionOk="0" h="555" w="555">
                  <a:moveTo>
                    <a:pt x="215" y="0"/>
                  </a:moveTo>
                  <a:lnTo>
                    <a:pt x="162" y="18"/>
                  </a:lnTo>
                  <a:lnTo>
                    <a:pt x="72" y="72"/>
                  </a:lnTo>
                  <a:lnTo>
                    <a:pt x="19" y="161"/>
                  </a:lnTo>
                  <a:lnTo>
                    <a:pt x="1" y="215"/>
                  </a:lnTo>
                  <a:lnTo>
                    <a:pt x="1" y="268"/>
                  </a:lnTo>
                  <a:lnTo>
                    <a:pt x="1" y="340"/>
                  </a:lnTo>
                  <a:lnTo>
                    <a:pt x="19" y="376"/>
                  </a:lnTo>
                  <a:lnTo>
                    <a:pt x="72" y="465"/>
                  </a:lnTo>
                  <a:lnTo>
                    <a:pt x="162" y="536"/>
                  </a:lnTo>
                  <a:lnTo>
                    <a:pt x="215" y="554"/>
                  </a:lnTo>
                  <a:lnTo>
                    <a:pt x="323" y="554"/>
                  </a:lnTo>
                  <a:lnTo>
                    <a:pt x="376" y="536"/>
                  </a:lnTo>
                  <a:lnTo>
                    <a:pt x="466" y="465"/>
                  </a:lnTo>
                  <a:lnTo>
                    <a:pt x="519" y="376"/>
                  </a:lnTo>
                  <a:lnTo>
                    <a:pt x="537" y="340"/>
                  </a:lnTo>
                  <a:lnTo>
                    <a:pt x="555" y="268"/>
                  </a:lnTo>
                  <a:lnTo>
                    <a:pt x="537" y="215"/>
                  </a:lnTo>
                  <a:lnTo>
                    <a:pt x="519" y="161"/>
                  </a:lnTo>
                  <a:lnTo>
                    <a:pt x="466" y="72"/>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4216950" y="2395800"/>
              <a:ext cx="13875" cy="13875"/>
            </a:xfrm>
            <a:custGeom>
              <a:rect b="b" l="l" r="r" t="t"/>
              <a:pathLst>
                <a:path extrusionOk="0" h="555" w="555">
                  <a:moveTo>
                    <a:pt x="233" y="0"/>
                  </a:moveTo>
                  <a:lnTo>
                    <a:pt x="179" y="18"/>
                  </a:lnTo>
                  <a:lnTo>
                    <a:pt x="90" y="72"/>
                  </a:lnTo>
                  <a:lnTo>
                    <a:pt x="36" y="161"/>
                  </a:lnTo>
                  <a:lnTo>
                    <a:pt x="19" y="215"/>
                  </a:lnTo>
                  <a:lnTo>
                    <a:pt x="1" y="268"/>
                  </a:lnTo>
                  <a:lnTo>
                    <a:pt x="19" y="340"/>
                  </a:lnTo>
                  <a:lnTo>
                    <a:pt x="36" y="376"/>
                  </a:lnTo>
                  <a:lnTo>
                    <a:pt x="90" y="465"/>
                  </a:lnTo>
                  <a:lnTo>
                    <a:pt x="179" y="536"/>
                  </a:lnTo>
                  <a:lnTo>
                    <a:pt x="233" y="554"/>
                  </a:lnTo>
                  <a:lnTo>
                    <a:pt x="340" y="554"/>
                  </a:lnTo>
                  <a:lnTo>
                    <a:pt x="394" y="536"/>
                  </a:lnTo>
                  <a:lnTo>
                    <a:pt x="483" y="465"/>
                  </a:lnTo>
                  <a:lnTo>
                    <a:pt x="537" y="376"/>
                  </a:lnTo>
                  <a:lnTo>
                    <a:pt x="555" y="340"/>
                  </a:lnTo>
                  <a:lnTo>
                    <a:pt x="555" y="268"/>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4430500" y="2448950"/>
              <a:ext cx="13850" cy="13875"/>
            </a:xfrm>
            <a:custGeom>
              <a:rect b="b" l="l" r="r" t="t"/>
              <a:pathLst>
                <a:path extrusionOk="0" h="555" w="554">
                  <a:moveTo>
                    <a:pt x="214" y="1"/>
                  </a:moveTo>
                  <a:lnTo>
                    <a:pt x="161" y="19"/>
                  </a:lnTo>
                  <a:lnTo>
                    <a:pt x="71" y="90"/>
                  </a:lnTo>
                  <a:lnTo>
                    <a:pt x="18" y="179"/>
                  </a:lnTo>
                  <a:lnTo>
                    <a:pt x="0" y="233"/>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33"/>
                  </a:lnTo>
                  <a:lnTo>
                    <a:pt x="518" y="179"/>
                  </a:lnTo>
                  <a:lnTo>
                    <a:pt x="465" y="90"/>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4376875" y="2448950"/>
              <a:ext cx="13875" cy="13875"/>
            </a:xfrm>
            <a:custGeom>
              <a:rect b="b" l="l" r="r" t="t"/>
              <a:pathLst>
                <a:path extrusionOk="0" h="555" w="555">
                  <a:moveTo>
                    <a:pt x="233" y="1"/>
                  </a:moveTo>
                  <a:lnTo>
                    <a:pt x="179" y="19"/>
                  </a:lnTo>
                  <a:lnTo>
                    <a:pt x="90" y="90"/>
                  </a:lnTo>
                  <a:lnTo>
                    <a:pt x="19" y="179"/>
                  </a:lnTo>
                  <a:lnTo>
                    <a:pt x="19" y="233"/>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4323725" y="2448950"/>
              <a:ext cx="13875" cy="13875"/>
            </a:xfrm>
            <a:custGeom>
              <a:rect b="b" l="l" r="r" t="t"/>
              <a:pathLst>
                <a:path extrusionOk="0" h="555" w="555">
                  <a:moveTo>
                    <a:pt x="215" y="1"/>
                  </a:moveTo>
                  <a:lnTo>
                    <a:pt x="161" y="19"/>
                  </a:lnTo>
                  <a:lnTo>
                    <a:pt x="72" y="90"/>
                  </a:lnTo>
                  <a:lnTo>
                    <a:pt x="18" y="179"/>
                  </a:lnTo>
                  <a:lnTo>
                    <a:pt x="0" y="233"/>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33"/>
                  </a:lnTo>
                  <a:lnTo>
                    <a:pt x="536" y="179"/>
                  </a:lnTo>
                  <a:lnTo>
                    <a:pt x="465" y="90"/>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4270550" y="2448950"/>
              <a:ext cx="13875" cy="13875"/>
            </a:xfrm>
            <a:custGeom>
              <a:rect b="b" l="l" r="r" t="t"/>
              <a:pathLst>
                <a:path extrusionOk="0" h="555" w="555">
                  <a:moveTo>
                    <a:pt x="215" y="1"/>
                  </a:moveTo>
                  <a:lnTo>
                    <a:pt x="162" y="19"/>
                  </a:lnTo>
                  <a:lnTo>
                    <a:pt x="72" y="90"/>
                  </a:lnTo>
                  <a:lnTo>
                    <a:pt x="19" y="179"/>
                  </a:lnTo>
                  <a:lnTo>
                    <a:pt x="1" y="233"/>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33"/>
                  </a:lnTo>
                  <a:lnTo>
                    <a:pt x="519" y="179"/>
                  </a:lnTo>
                  <a:lnTo>
                    <a:pt x="466" y="90"/>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4216950" y="2448950"/>
              <a:ext cx="13875" cy="13875"/>
            </a:xfrm>
            <a:custGeom>
              <a:rect b="b" l="l" r="r" t="t"/>
              <a:pathLst>
                <a:path extrusionOk="0" h="555" w="555">
                  <a:moveTo>
                    <a:pt x="233" y="1"/>
                  </a:moveTo>
                  <a:lnTo>
                    <a:pt x="179" y="19"/>
                  </a:lnTo>
                  <a:lnTo>
                    <a:pt x="90" y="90"/>
                  </a:lnTo>
                  <a:lnTo>
                    <a:pt x="36" y="179"/>
                  </a:lnTo>
                  <a:lnTo>
                    <a:pt x="19" y="233"/>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33"/>
                  </a:lnTo>
                  <a:lnTo>
                    <a:pt x="537" y="179"/>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4430500" y="2502125"/>
              <a:ext cx="13850" cy="13875"/>
            </a:xfrm>
            <a:custGeom>
              <a:rect b="b" l="l" r="r" t="t"/>
              <a:pathLst>
                <a:path extrusionOk="0" h="555" w="554">
                  <a:moveTo>
                    <a:pt x="268" y="0"/>
                  </a:moveTo>
                  <a:lnTo>
                    <a:pt x="214" y="18"/>
                  </a:lnTo>
                  <a:lnTo>
                    <a:pt x="161" y="36"/>
                  </a:lnTo>
                  <a:lnTo>
                    <a:pt x="71" y="90"/>
                  </a:lnTo>
                  <a:lnTo>
                    <a:pt x="18" y="179"/>
                  </a:lnTo>
                  <a:lnTo>
                    <a:pt x="0" y="232"/>
                  </a:lnTo>
                  <a:lnTo>
                    <a:pt x="0" y="286"/>
                  </a:lnTo>
                  <a:lnTo>
                    <a:pt x="0" y="340"/>
                  </a:lnTo>
                  <a:lnTo>
                    <a:pt x="18" y="393"/>
                  </a:lnTo>
                  <a:lnTo>
                    <a:pt x="71" y="483"/>
                  </a:lnTo>
                  <a:lnTo>
                    <a:pt x="161" y="536"/>
                  </a:lnTo>
                  <a:lnTo>
                    <a:pt x="214" y="554"/>
                  </a:lnTo>
                  <a:lnTo>
                    <a:pt x="322" y="554"/>
                  </a:lnTo>
                  <a:lnTo>
                    <a:pt x="375" y="536"/>
                  </a:lnTo>
                  <a:lnTo>
                    <a:pt x="465" y="483"/>
                  </a:lnTo>
                  <a:lnTo>
                    <a:pt x="518" y="393"/>
                  </a:lnTo>
                  <a:lnTo>
                    <a:pt x="536" y="340"/>
                  </a:lnTo>
                  <a:lnTo>
                    <a:pt x="554" y="286"/>
                  </a:lnTo>
                  <a:lnTo>
                    <a:pt x="536" y="232"/>
                  </a:lnTo>
                  <a:lnTo>
                    <a:pt x="518" y="179"/>
                  </a:lnTo>
                  <a:lnTo>
                    <a:pt x="465" y="90"/>
                  </a:lnTo>
                  <a:lnTo>
                    <a:pt x="375" y="36"/>
                  </a:lnTo>
                  <a:lnTo>
                    <a:pt x="322" y="18"/>
                  </a:lnTo>
                  <a:lnTo>
                    <a:pt x="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4376875" y="2502125"/>
              <a:ext cx="13875" cy="13875"/>
            </a:xfrm>
            <a:custGeom>
              <a:rect b="b" l="l" r="r" t="t"/>
              <a:pathLst>
                <a:path extrusionOk="0" h="555" w="555">
                  <a:moveTo>
                    <a:pt x="287" y="0"/>
                  </a:moveTo>
                  <a:lnTo>
                    <a:pt x="233" y="18"/>
                  </a:lnTo>
                  <a:lnTo>
                    <a:pt x="179" y="36"/>
                  </a:lnTo>
                  <a:lnTo>
                    <a:pt x="90" y="90"/>
                  </a:lnTo>
                  <a:lnTo>
                    <a:pt x="19" y="179"/>
                  </a:lnTo>
                  <a:lnTo>
                    <a:pt x="19" y="232"/>
                  </a:lnTo>
                  <a:lnTo>
                    <a:pt x="1" y="286"/>
                  </a:lnTo>
                  <a:lnTo>
                    <a:pt x="19" y="340"/>
                  </a:lnTo>
                  <a:lnTo>
                    <a:pt x="19"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4323725" y="2502125"/>
              <a:ext cx="13875" cy="13875"/>
            </a:xfrm>
            <a:custGeom>
              <a:rect b="b" l="l" r="r" t="t"/>
              <a:pathLst>
                <a:path extrusionOk="0" h="555" w="555">
                  <a:moveTo>
                    <a:pt x="268" y="0"/>
                  </a:moveTo>
                  <a:lnTo>
                    <a:pt x="215" y="18"/>
                  </a:lnTo>
                  <a:lnTo>
                    <a:pt x="161" y="36"/>
                  </a:lnTo>
                  <a:lnTo>
                    <a:pt x="72" y="90"/>
                  </a:lnTo>
                  <a:lnTo>
                    <a:pt x="18" y="179"/>
                  </a:lnTo>
                  <a:lnTo>
                    <a:pt x="0" y="232"/>
                  </a:lnTo>
                  <a:lnTo>
                    <a:pt x="0" y="286"/>
                  </a:lnTo>
                  <a:lnTo>
                    <a:pt x="0" y="340"/>
                  </a:lnTo>
                  <a:lnTo>
                    <a:pt x="18" y="393"/>
                  </a:lnTo>
                  <a:lnTo>
                    <a:pt x="72" y="483"/>
                  </a:lnTo>
                  <a:lnTo>
                    <a:pt x="161" y="536"/>
                  </a:lnTo>
                  <a:lnTo>
                    <a:pt x="215" y="554"/>
                  </a:lnTo>
                  <a:lnTo>
                    <a:pt x="340" y="554"/>
                  </a:lnTo>
                  <a:lnTo>
                    <a:pt x="376" y="536"/>
                  </a:lnTo>
                  <a:lnTo>
                    <a:pt x="465" y="483"/>
                  </a:lnTo>
                  <a:lnTo>
                    <a:pt x="536" y="393"/>
                  </a:lnTo>
                  <a:lnTo>
                    <a:pt x="554" y="340"/>
                  </a:lnTo>
                  <a:lnTo>
                    <a:pt x="554" y="286"/>
                  </a:lnTo>
                  <a:lnTo>
                    <a:pt x="554" y="232"/>
                  </a:lnTo>
                  <a:lnTo>
                    <a:pt x="536" y="179"/>
                  </a:lnTo>
                  <a:lnTo>
                    <a:pt x="465" y="90"/>
                  </a:lnTo>
                  <a:lnTo>
                    <a:pt x="376" y="36"/>
                  </a:lnTo>
                  <a:lnTo>
                    <a:pt x="340" y="18"/>
                  </a:lnTo>
                  <a:lnTo>
                    <a:pt x="2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4270550" y="2502125"/>
              <a:ext cx="13875" cy="13875"/>
            </a:xfrm>
            <a:custGeom>
              <a:rect b="b" l="l" r="r" t="t"/>
              <a:pathLst>
                <a:path extrusionOk="0" h="555" w="555">
                  <a:moveTo>
                    <a:pt x="269" y="0"/>
                  </a:moveTo>
                  <a:lnTo>
                    <a:pt x="215" y="18"/>
                  </a:lnTo>
                  <a:lnTo>
                    <a:pt x="162" y="36"/>
                  </a:lnTo>
                  <a:lnTo>
                    <a:pt x="72" y="90"/>
                  </a:lnTo>
                  <a:lnTo>
                    <a:pt x="19" y="179"/>
                  </a:lnTo>
                  <a:lnTo>
                    <a:pt x="1" y="232"/>
                  </a:lnTo>
                  <a:lnTo>
                    <a:pt x="1" y="286"/>
                  </a:lnTo>
                  <a:lnTo>
                    <a:pt x="1" y="340"/>
                  </a:lnTo>
                  <a:lnTo>
                    <a:pt x="19" y="393"/>
                  </a:lnTo>
                  <a:lnTo>
                    <a:pt x="72" y="483"/>
                  </a:lnTo>
                  <a:lnTo>
                    <a:pt x="162" y="536"/>
                  </a:lnTo>
                  <a:lnTo>
                    <a:pt x="215" y="554"/>
                  </a:lnTo>
                  <a:lnTo>
                    <a:pt x="323" y="554"/>
                  </a:lnTo>
                  <a:lnTo>
                    <a:pt x="376" y="536"/>
                  </a:lnTo>
                  <a:lnTo>
                    <a:pt x="466" y="483"/>
                  </a:lnTo>
                  <a:lnTo>
                    <a:pt x="519" y="393"/>
                  </a:lnTo>
                  <a:lnTo>
                    <a:pt x="537" y="340"/>
                  </a:lnTo>
                  <a:lnTo>
                    <a:pt x="555" y="286"/>
                  </a:lnTo>
                  <a:lnTo>
                    <a:pt x="537" y="232"/>
                  </a:lnTo>
                  <a:lnTo>
                    <a:pt x="519" y="179"/>
                  </a:lnTo>
                  <a:lnTo>
                    <a:pt x="466" y="90"/>
                  </a:lnTo>
                  <a:lnTo>
                    <a:pt x="376" y="36"/>
                  </a:lnTo>
                  <a:lnTo>
                    <a:pt x="323" y="18"/>
                  </a:lnTo>
                  <a:lnTo>
                    <a:pt x="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4216950" y="2502125"/>
              <a:ext cx="13875" cy="13875"/>
            </a:xfrm>
            <a:custGeom>
              <a:rect b="b" l="l" r="r" t="t"/>
              <a:pathLst>
                <a:path extrusionOk="0" h="555" w="555">
                  <a:moveTo>
                    <a:pt x="287" y="0"/>
                  </a:moveTo>
                  <a:lnTo>
                    <a:pt x="233" y="18"/>
                  </a:lnTo>
                  <a:lnTo>
                    <a:pt x="179" y="36"/>
                  </a:lnTo>
                  <a:lnTo>
                    <a:pt x="90" y="90"/>
                  </a:lnTo>
                  <a:lnTo>
                    <a:pt x="36" y="179"/>
                  </a:lnTo>
                  <a:lnTo>
                    <a:pt x="19" y="232"/>
                  </a:lnTo>
                  <a:lnTo>
                    <a:pt x="1" y="286"/>
                  </a:lnTo>
                  <a:lnTo>
                    <a:pt x="19" y="340"/>
                  </a:lnTo>
                  <a:lnTo>
                    <a:pt x="36" y="393"/>
                  </a:lnTo>
                  <a:lnTo>
                    <a:pt x="90" y="483"/>
                  </a:lnTo>
                  <a:lnTo>
                    <a:pt x="179" y="536"/>
                  </a:lnTo>
                  <a:lnTo>
                    <a:pt x="233" y="554"/>
                  </a:lnTo>
                  <a:lnTo>
                    <a:pt x="340" y="554"/>
                  </a:lnTo>
                  <a:lnTo>
                    <a:pt x="394" y="536"/>
                  </a:lnTo>
                  <a:lnTo>
                    <a:pt x="483" y="483"/>
                  </a:lnTo>
                  <a:lnTo>
                    <a:pt x="537" y="393"/>
                  </a:lnTo>
                  <a:lnTo>
                    <a:pt x="555" y="340"/>
                  </a:lnTo>
                  <a:lnTo>
                    <a:pt x="555" y="286"/>
                  </a:lnTo>
                  <a:lnTo>
                    <a:pt x="555" y="232"/>
                  </a:lnTo>
                  <a:lnTo>
                    <a:pt x="537" y="179"/>
                  </a:lnTo>
                  <a:lnTo>
                    <a:pt x="483" y="90"/>
                  </a:lnTo>
                  <a:lnTo>
                    <a:pt x="394" y="36"/>
                  </a:lnTo>
                  <a:lnTo>
                    <a:pt x="340" y="18"/>
                  </a:ln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4430500" y="2555725"/>
              <a:ext cx="13850" cy="13875"/>
            </a:xfrm>
            <a:custGeom>
              <a:rect b="b" l="l" r="r" t="t"/>
              <a:pathLst>
                <a:path extrusionOk="0" h="555" w="554">
                  <a:moveTo>
                    <a:pt x="214" y="0"/>
                  </a:moveTo>
                  <a:lnTo>
                    <a:pt x="161" y="18"/>
                  </a:lnTo>
                  <a:lnTo>
                    <a:pt x="71" y="72"/>
                  </a:lnTo>
                  <a:lnTo>
                    <a:pt x="18" y="161"/>
                  </a:lnTo>
                  <a:lnTo>
                    <a:pt x="0" y="215"/>
                  </a:lnTo>
                  <a:lnTo>
                    <a:pt x="0" y="269"/>
                  </a:lnTo>
                  <a:lnTo>
                    <a:pt x="0" y="322"/>
                  </a:lnTo>
                  <a:lnTo>
                    <a:pt x="18" y="376"/>
                  </a:lnTo>
                  <a:lnTo>
                    <a:pt x="71" y="465"/>
                  </a:lnTo>
                  <a:lnTo>
                    <a:pt x="161" y="537"/>
                  </a:lnTo>
                  <a:lnTo>
                    <a:pt x="214" y="537"/>
                  </a:lnTo>
                  <a:lnTo>
                    <a:pt x="268" y="554"/>
                  </a:lnTo>
                  <a:lnTo>
                    <a:pt x="322" y="537"/>
                  </a:lnTo>
                  <a:lnTo>
                    <a:pt x="375" y="537"/>
                  </a:lnTo>
                  <a:lnTo>
                    <a:pt x="465" y="465"/>
                  </a:lnTo>
                  <a:lnTo>
                    <a:pt x="518" y="376"/>
                  </a:lnTo>
                  <a:lnTo>
                    <a:pt x="536" y="322"/>
                  </a:lnTo>
                  <a:lnTo>
                    <a:pt x="554" y="269"/>
                  </a:lnTo>
                  <a:lnTo>
                    <a:pt x="536" y="215"/>
                  </a:lnTo>
                  <a:lnTo>
                    <a:pt x="518" y="161"/>
                  </a:lnTo>
                  <a:lnTo>
                    <a:pt x="465" y="72"/>
                  </a:lnTo>
                  <a:lnTo>
                    <a:pt x="375" y="18"/>
                  </a:ln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4376875" y="2555725"/>
              <a:ext cx="13875" cy="13875"/>
            </a:xfrm>
            <a:custGeom>
              <a:rect b="b" l="l" r="r" t="t"/>
              <a:pathLst>
                <a:path extrusionOk="0" h="555" w="555">
                  <a:moveTo>
                    <a:pt x="233" y="0"/>
                  </a:moveTo>
                  <a:lnTo>
                    <a:pt x="179" y="18"/>
                  </a:lnTo>
                  <a:lnTo>
                    <a:pt x="90" y="72"/>
                  </a:lnTo>
                  <a:lnTo>
                    <a:pt x="19" y="161"/>
                  </a:lnTo>
                  <a:lnTo>
                    <a:pt x="19" y="215"/>
                  </a:lnTo>
                  <a:lnTo>
                    <a:pt x="1" y="269"/>
                  </a:lnTo>
                  <a:lnTo>
                    <a:pt x="19" y="322"/>
                  </a:lnTo>
                  <a:lnTo>
                    <a:pt x="19"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4323725" y="2555725"/>
              <a:ext cx="13875" cy="13875"/>
            </a:xfrm>
            <a:custGeom>
              <a:rect b="b" l="l" r="r" t="t"/>
              <a:pathLst>
                <a:path extrusionOk="0" h="555" w="555">
                  <a:moveTo>
                    <a:pt x="215" y="0"/>
                  </a:moveTo>
                  <a:lnTo>
                    <a:pt x="161" y="18"/>
                  </a:lnTo>
                  <a:lnTo>
                    <a:pt x="72" y="72"/>
                  </a:lnTo>
                  <a:lnTo>
                    <a:pt x="18" y="161"/>
                  </a:lnTo>
                  <a:lnTo>
                    <a:pt x="0" y="215"/>
                  </a:lnTo>
                  <a:lnTo>
                    <a:pt x="0" y="269"/>
                  </a:lnTo>
                  <a:lnTo>
                    <a:pt x="0" y="322"/>
                  </a:lnTo>
                  <a:lnTo>
                    <a:pt x="18" y="376"/>
                  </a:lnTo>
                  <a:lnTo>
                    <a:pt x="72" y="465"/>
                  </a:lnTo>
                  <a:lnTo>
                    <a:pt x="161" y="537"/>
                  </a:lnTo>
                  <a:lnTo>
                    <a:pt x="215" y="537"/>
                  </a:lnTo>
                  <a:lnTo>
                    <a:pt x="268" y="554"/>
                  </a:lnTo>
                  <a:lnTo>
                    <a:pt x="340" y="537"/>
                  </a:lnTo>
                  <a:lnTo>
                    <a:pt x="376" y="537"/>
                  </a:lnTo>
                  <a:lnTo>
                    <a:pt x="465" y="465"/>
                  </a:lnTo>
                  <a:lnTo>
                    <a:pt x="536" y="376"/>
                  </a:lnTo>
                  <a:lnTo>
                    <a:pt x="554" y="322"/>
                  </a:lnTo>
                  <a:lnTo>
                    <a:pt x="554" y="269"/>
                  </a:lnTo>
                  <a:lnTo>
                    <a:pt x="554" y="215"/>
                  </a:lnTo>
                  <a:lnTo>
                    <a:pt x="536" y="161"/>
                  </a:lnTo>
                  <a:lnTo>
                    <a:pt x="465" y="72"/>
                  </a:lnTo>
                  <a:lnTo>
                    <a:pt x="376"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4270550" y="2555725"/>
              <a:ext cx="13875" cy="13875"/>
            </a:xfrm>
            <a:custGeom>
              <a:rect b="b" l="l" r="r" t="t"/>
              <a:pathLst>
                <a:path extrusionOk="0" h="555" w="555">
                  <a:moveTo>
                    <a:pt x="215" y="0"/>
                  </a:moveTo>
                  <a:lnTo>
                    <a:pt x="162" y="18"/>
                  </a:lnTo>
                  <a:lnTo>
                    <a:pt x="72" y="72"/>
                  </a:lnTo>
                  <a:lnTo>
                    <a:pt x="19" y="161"/>
                  </a:lnTo>
                  <a:lnTo>
                    <a:pt x="1" y="215"/>
                  </a:lnTo>
                  <a:lnTo>
                    <a:pt x="1" y="269"/>
                  </a:lnTo>
                  <a:lnTo>
                    <a:pt x="1" y="322"/>
                  </a:lnTo>
                  <a:lnTo>
                    <a:pt x="19" y="376"/>
                  </a:lnTo>
                  <a:lnTo>
                    <a:pt x="72" y="465"/>
                  </a:lnTo>
                  <a:lnTo>
                    <a:pt x="162" y="537"/>
                  </a:lnTo>
                  <a:lnTo>
                    <a:pt x="215" y="537"/>
                  </a:lnTo>
                  <a:lnTo>
                    <a:pt x="269" y="554"/>
                  </a:lnTo>
                  <a:lnTo>
                    <a:pt x="323" y="537"/>
                  </a:lnTo>
                  <a:lnTo>
                    <a:pt x="376" y="537"/>
                  </a:lnTo>
                  <a:lnTo>
                    <a:pt x="466" y="465"/>
                  </a:lnTo>
                  <a:lnTo>
                    <a:pt x="519" y="376"/>
                  </a:lnTo>
                  <a:lnTo>
                    <a:pt x="537" y="322"/>
                  </a:lnTo>
                  <a:lnTo>
                    <a:pt x="555" y="269"/>
                  </a:lnTo>
                  <a:lnTo>
                    <a:pt x="537" y="215"/>
                  </a:lnTo>
                  <a:lnTo>
                    <a:pt x="519" y="161"/>
                  </a:lnTo>
                  <a:lnTo>
                    <a:pt x="466" y="72"/>
                  </a:lnTo>
                  <a:lnTo>
                    <a:pt x="376" y="18"/>
                  </a:lnTo>
                  <a:lnTo>
                    <a:pt x="3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4216950" y="2555725"/>
              <a:ext cx="13875" cy="13875"/>
            </a:xfrm>
            <a:custGeom>
              <a:rect b="b" l="l" r="r" t="t"/>
              <a:pathLst>
                <a:path extrusionOk="0" h="555" w="555">
                  <a:moveTo>
                    <a:pt x="233" y="0"/>
                  </a:moveTo>
                  <a:lnTo>
                    <a:pt x="179" y="18"/>
                  </a:lnTo>
                  <a:lnTo>
                    <a:pt x="90" y="72"/>
                  </a:lnTo>
                  <a:lnTo>
                    <a:pt x="36" y="161"/>
                  </a:lnTo>
                  <a:lnTo>
                    <a:pt x="19" y="215"/>
                  </a:lnTo>
                  <a:lnTo>
                    <a:pt x="1" y="269"/>
                  </a:lnTo>
                  <a:lnTo>
                    <a:pt x="19" y="322"/>
                  </a:lnTo>
                  <a:lnTo>
                    <a:pt x="36" y="376"/>
                  </a:lnTo>
                  <a:lnTo>
                    <a:pt x="90" y="465"/>
                  </a:lnTo>
                  <a:lnTo>
                    <a:pt x="179" y="537"/>
                  </a:lnTo>
                  <a:lnTo>
                    <a:pt x="233" y="537"/>
                  </a:lnTo>
                  <a:lnTo>
                    <a:pt x="287" y="554"/>
                  </a:lnTo>
                  <a:lnTo>
                    <a:pt x="340" y="537"/>
                  </a:lnTo>
                  <a:lnTo>
                    <a:pt x="394" y="537"/>
                  </a:lnTo>
                  <a:lnTo>
                    <a:pt x="483" y="465"/>
                  </a:lnTo>
                  <a:lnTo>
                    <a:pt x="537" y="376"/>
                  </a:lnTo>
                  <a:lnTo>
                    <a:pt x="555" y="322"/>
                  </a:lnTo>
                  <a:lnTo>
                    <a:pt x="555" y="269"/>
                  </a:lnTo>
                  <a:lnTo>
                    <a:pt x="555" y="215"/>
                  </a:lnTo>
                  <a:lnTo>
                    <a:pt x="537" y="161"/>
                  </a:lnTo>
                  <a:lnTo>
                    <a:pt x="483" y="72"/>
                  </a:lnTo>
                  <a:lnTo>
                    <a:pt x="394" y="18"/>
                  </a:lnTo>
                  <a:lnTo>
                    <a:pt x="3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4430500" y="2608875"/>
              <a:ext cx="13850" cy="13875"/>
            </a:xfrm>
            <a:custGeom>
              <a:rect b="b" l="l" r="r" t="t"/>
              <a:pathLst>
                <a:path extrusionOk="0" h="555" w="554">
                  <a:moveTo>
                    <a:pt x="214" y="1"/>
                  </a:moveTo>
                  <a:lnTo>
                    <a:pt x="161" y="19"/>
                  </a:lnTo>
                  <a:lnTo>
                    <a:pt x="71" y="90"/>
                  </a:lnTo>
                  <a:lnTo>
                    <a:pt x="18" y="180"/>
                  </a:lnTo>
                  <a:lnTo>
                    <a:pt x="0" y="215"/>
                  </a:lnTo>
                  <a:lnTo>
                    <a:pt x="0" y="287"/>
                  </a:lnTo>
                  <a:lnTo>
                    <a:pt x="0" y="340"/>
                  </a:lnTo>
                  <a:lnTo>
                    <a:pt x="18" y="394"/>
                  </a:lnTo>
                  <a:lnTo>
                    <a:pt x="71" y="483"/>
                  </a:lnTo>
                  <a:lnTo>
                    <a:pt x="161" y="537"/>
                  </a:lnTo>
                  <a:lnTo>
                    <a:pt x="214" y="555"/>
                  </a:lnTo>
                  <a:lnTo>
                    <a:pt x="322" y="555"/>
                  </a:lnTo>
                  <a:lnTo>
                    <a:pt x="375" y="537"/>
                  </a:lnTo>
                  <a:lnTo>
                    <a:pt x="465" y="483"/>
                  </a:lnTo>
                  <a:lnTo>
                    <a:pt x="518" y="394"/>
                  </a:lnTo>
                  <a:lnTo>
                    <a:pt x="536" y="340"/>
                  </a:lnTo>
                  <a:lnTo>
                    <a:pt x="554" y="287"/>
                  </a:lnTo>
                  <a:lnTo>
                    <a:pt x="536" y="215"/>
                  </a:lnTo>
                  <a:lnTo>
                    <a:pt x="518" y="180"/>
                  </a:lnTo>
                  <a:lnTo>
                    <a:pt x="465" y="90"/>
                  </a:lnTo>
                  <a:lnTo>
                    <a:pt x="375" y="19"/>
                  </a:lnTo>
                  <a:lnTo>
                    <a:pt x="3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4376875" y="2608875"/>
              <a:ext cx="13875" cy="13875"/>
            </a:xfrm>
            <a:custGeom>
              <a:rect b="b" l="l" r="r" t="t"/>
              <a:pathLst>
                <a:path extrusionOk="0" h="555" w="555">
                  <a:moveTo>
                    <a:pt x="233" y="1"/>
                  </a:moveTo>
                  <a:lnTo>
                    <a:pt x="179" y="19"/>
                  </a:lnTo>
                  <a:lnTo>
                    <a:pt x="90" y="90"/>
                  </a:lnTo>
                  <a:lnTo>
                    <a:pt x="19" y="180"/>
                  </a:lnTo>
                  <a:lnTo>
                    <a:pt x="19" y="215"/>
                  </a:lnTo>
                  <a:lnTo>
                    <a:pt x="1" y="287"/>
                  </a:lnTo>
                  <a:lnTo>
                    <a:pt x="19" y="340"/>
                  </a:lnTo>
                  <a:lnTo>
                    <a:pt x="19"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4323725" y="2608875"/>
              <a:ext cx="13875" cy="13875"/>
            </a:xfrm>
            <a:custGeom>
              <a:rect b="b" l="l" r="r" t="t"/>
              <a:pathLst>
                <a:path extrusionOk="0" h="555" w="555">
                  <a:moveTo>
                    <a:pt x="215" y="1"/>
                  </a:moveTo>
                  <a:lnTo>
                    <a:pt x="161" y="19"/>
                  </a:lnTo>
                  <a:lnTo>
                    <a:pt x="72" y="90"/>
                  </a:lnTo>
                  <a:lnTo>
                    <a:pt x="18" y="180"/>
                  </a:lnTo>
                  <a:lnTo>
                    <a:pt x="0" y="215"/>
                  </a:lnTo>
                  <a:lnTo>
                    <a:pt x="0" y="287"/>
                  </a:lnTo>
                  <a:lnTo>
                    <a:pt x="0" y="340"/>
                  </a:lnTo>
                  <a:lnTo>
                    <a:pt x="18" y="394"/>
                  </a:lnTo>
                  <a:lnTo>
                    <a:pt x="72" y="483"/>
                  </a:lnTo>
                  <a:lnTo>
                    <a:pt x="161" y="537"/>
                  </a:lnTo>
                  <a:lnTo>
                    <a:pt x="215" y="555"/>
                  </a:lnTo>
                  <a:lnTo>
                    <a:pt x="340" y="555"/>
                  </a:lnTo>
                  <a:lnTo>
                    <a:pt x="376" y="537"/>
                  </a:lnTo>
                  <a:lnTo>
                    <a:pt x="465" y="483"/>
                  </a:lnTo>
                  <a:lnTo>
                    <a:pt x="536" y="394"/>
                  </a:lnTo>
                  <a:lnTo>
                    <a:pt x="554" y="340"/>
                  </a:lnTo>
                  <a:lnTo>
                    <a:pt x="554" y="287"/>
                  </a:lnTo>
                  <a:lnTo>
                    <a:pt x="554" y="215"/>
                  </a:lnTo>
                  <a:lnTo>
                    <a:pt x="536" y="180"/>
                  </a:lnTo>
                  <a:lnTo>
                    <a:pt x="465" y="90"/>
                  </a:lnTo>
                  <a:lnTo>
                    <a:pt x="376"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4270550" y="2608875"/>
              <a:ext cx="13875" cy="13875"/>
            </a:xfrm>
            <a:custGeom>
              <a:rect b="b" l="l" r="r" t="t"/>
              <a:pathLst>
                <a:path extrusionOk="0" h="555" w="555">
                  <a:moveTo>
                    <a:pt x="215" y="1"/>
                  </a:moveTo>
                  <a:lnTo>
                    <a:pt x="162" y="19"/>
                  </a:lnTo>
                  <a:lnTo>
                    <a:pt x="72" y="90"/>
                  </a:lnTo>
                  <a:lnTo>
                    <a:pt x="19" y="180"/>
                  </a:lnTo>
                  <a:lnTo>
                    <a:pt x="1" y="215"/>
                  </a:lnTo>
                  <a:lnTo>
                    <a:pt x="1" y="287"/>
                  </a:lnTo>
                  <a:lnTo>
                    <a:pt x="1" y="340"/>
                  </a:lnTo>
                  <a:lnTo>
                    <a:pt x="19" y="394"/>
                  </a:lnTo>
                  <a:lnTo>
                    <a:pt x="72" y="483"/>
                  </a:lnTo>
                  <a:lnTo>
                    <a:pt x="162" y="537"/>
                  </a:lnTo>
                  <a:lnTo>
                    <a:pt x="215" y="555"/>
                  </a:lnTo>
                  <a:lnTo>
                    <a:pt x="323" y="555"/>
                  </a:lnTo>
                  <a:lnTo>
                    <a:pt x="376" y="537"/>
                  </a:lnTo>
                  <a:lnTo>
                    <a:pt x="466" y="483"/>
                  </a:lnTo>
                  <a:lnTo>
                    <a:pt x="519" y="394"/>
                  </a:lnTo>
                  <a:lnTo>
                    <a:pt x="537" y="340"/>
                  </a:lnTo>
                  <a:lnTo>
                    <a:pt x="555" y="287"/>
                  </a:lnTo>
                  <a:lnTo>
                    <a:pt x="537" y="215"/>
                  </a:lnTo>
                  <a:lnTo>
                    <a:pt x="519" y="180"/>
                  </a:lnTo>
                  <a:lnTo>
                    <a:pt x="466" y="90"/>
                  </a:lnTo>
                  <a:lnTo>
                    <a:pt x="376" y="19"/>
                  </a:lnTo>
                  <a:lnTo>
                    <a:pt x="3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4216950" y="2608875"/>
              <a:ext cx="13875" cy="13875"/>
            </a:xfrm>
            <a:custGeom>
              <a:rect b="b" l="l" r="r" t="t"/>
              <a:pathLst>
                <a:path extrusionOk="0" h="555" w="555">
                  <a:moveTo>
                    <a:pt x="233" y="1"/>
                  </a:moveTo>
                  <a:lnTo>
                    <a:pt x="179" y="19"/>
                  </a:lnTo>
                  <a:lnTo>
                    <a:pt x="90" y="90"/>
                  </a:lnTo>
                  <a:lnTo>
                    <a:pt x="36" y="180"/>
                  </a:lnTo>
                  <a:lnTo>
                    <a:pt x="19" y="215"/>
                  </a:lnTo>
                  <a:lnTo>
                    <a:pt x="1" y="287"/>
                  </a:lnTo>
                  <a:lnTo>
                    <a:pt x="19" y="340"/>
                  </a:lnTo>
                  <a:lnTo>
                    <a:pt x="36" y="394"/>
                  </a:lnTo>
                  <a:lnTo>
                    <a:pt x="90" y="483"/>
                  </a:lnTo>
                  <a:lnTo>
                    <a:pt x="179" y="537"/>
                  </a:lnTo>
                  <a:lnTo>
                    <a:pt x="233" y="555"/>
                  </a:lnTo>
                  <a:lnTo>
                    <a:pt x="340" y="555"/>
                  </a:lnTo>
                  <a:lnTo>
                    <a:pt x="394" y="537"/>
                  </a:lnTo>
                  <a:lnTo>
                    <a:pt x="483" y="483"/>
                  </a:lnTo>
                  <a:lnTo>
                    <a:pt x="537" y="394"/>
                  </a:lnTo>
                  <a:lnTo>
                    <a:pt x="555" y="340"/>
                  </a:lnTo>
                  <a:lnTo>
                    <a:pt x="555" y="287"/>
                  </a:lnTo>
                  <a:lnTo>
                    <a:pt x="555" y="215"/>
                  </a:lnTo>
                  <a:lnTo>
                    <a:pt x="537" y="180"/>
                  </a:lnTo>
                  <a:lnTo>
                    <a:pt x="483" y="90"/>
                  </a:lnTo>
                  <a:lnTo>
                    <a:pt x="394" y="19"/>
                  </a:lnTo>
                  <a:lnTo>
                    <a:pt x="3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292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2800"/>
              <a:buFont typeface="Varela Round"/>
              <a:buNone/>
              <a:defRPr b="1" sz="2800">
                <a:solidFill>
                  <a:schemeClr val="lt2"/>
                </a:solidFill>
                <a:latin typeface="Varela Round"/>
                <a:ea typeface="Varela Round"/>
                <a:cs typeface="Varela Round"/>
                <a:sym typeface="Varela Round"/>
              </a:defRPr>
            </a:lvl1pPr>
            <a:lvl2pPr lvl="1" rtl="0" algn="ctr">
              <a:spcBef>
                <a:spcPts val="0"/>
              </a:spcBef>
              <a:spcAft>
                <a:spcPts val="0"/>
              </a:spcAft>
              <a:buClr>
                <a:schemeClr val="lt1"/>
              </a:buClr>
              <a:buSzPts val="2800"/>
              <a:buNone/>
              <a:defRPr sz="2800">
                <a:solidFill>
                  <a:schemeClr val="lt1"/>
                </a:solidFill>
              </a:defRPr>
            </a:lvl2pPr>
            <a:lvl3pPr lvl="2" rtl="0" algn="ctr">
              <a:spcBef>
                <a:spcPts val="0"/>
              </a:spcBef>
              <a:spcAft>
                <a:spcPts val="0"/>
              </a:spcAft>
              <a:buClr>
                <a:schemeClr val="lt1"/>
              </a:buClr>
              <a:buSzPts val="2800"/>
              <a:buNone/>
              <a:defRPr sz="2800">
                <a:solidFill>
                  <a:schemeClr val="lt1"/>
                </a:solidFill>
              </a:defRPr>
            </a:lvl3pPr>
            <a:lvl4pPr lvl="3" rtl="0" algn="ctr">
              <a:spcBef>
                <a:spcPts val="0"/>
              </a:spcBef>
              <a:spcAft>
                <a:spcPts val="0"/>
              </a:spcAft>
              <a:buClr>
                <a:schemeClr val="lt1"/>
              </a:buClr>
              <a:buSzPts val="2800"/>
              <a:buNone/>
              <a:defRPr sz="2800">
                <a:solidFill>
                  <a:schemeClr val="lt1"/>
                </a:solidFill>
              </a:defRPr>
            </a:lvl4pPr>
            <a:lvl5pPr lvl="4" rtl="0" algn="ctr">
              <a:spcBef>
                <a:spcPts val="0"/>
              </a:spcBef>
              <a:spcAft>
                <a:spcPts val="0"/>
              </a:spcAft>
              <a:buClr>
                <a:schemeClr val="lt1"/>
              </a:buClr>
              <a:buSzPts val="2800"/>
              <a:buNone/>
              <a:defRPr sz="2800">
                <a:solidFill>
                  <a:schemeClr val="lt1"/>
                </a:solidFill>
              </a:defRPr>
            </a:lvl5pPr>
            <a:lvl6pPr lvl="5" rtl="0" algn="ctr">
              <a:spcBef>
                <a:spcPts val="0"/>
              </a:spcBef>
              <a:spcAft>
                <a:spcPts val="0"/>
              </a:spcAft>
              <a:buClr>
                <a:schemeClr val="lt1"/>
              </a:buClr>
              <a:buSzPts val="2800"/>
              <a:buNone/>
              <a:defRPr sz="2800">
                <a:solidFill>
                  <a:schemeClr val="lt1"/>
                </a:solidFill>
              </a:defRPr>
            </a:lvl6pPr>
            <a:lvl7pPr lvl="6" rtl="0" algn="ctr">
              <a:spcBef>
                <a:spcPts val="0"/>
              </a:spcBef>
              <a:spcAft>
                <a:spcPts val="0"/>
              </a:spcAft>
              <a:buClr>
                <a:schemeClr val="lt1"/>
              </a:buClr>
              <a:buSzPts val="2800"/>
              <a:buNone/>
              <a:defRPr sz="2800">
                <a:solidFill>
                  <a:schemeClr val="lt1"/>
                </a:solidFill>
              </a:defRPr>
            </a:lvl7pPr>
            <a:lvl8pPr lvl="7" rtl="0" algn="ctr">
              <a:spcBef>
                <a:spcPts val="0"/>
              </a:spcBef>
              <a:spcAft>
                <a:spcPts val="0"/>
              </a:spcAft>
              <a:buClr>
                <a:schemeClr val="lt1"/>
              </a:buClr>
              <a:buSzPts val="2800"/>
              <a:buNone/>
              <a:defRPr sz="2800">
                <a:solidFill>
                  <a:schemeClr val="lt1"/>
                </a:solidFill>
              </a:defRPr>
            </a:lvl8pPr>
            <a:lvl9pPr lvl="8" rtl="0" algn="ctr">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1pPr>
            <a:lvl2pPr indent="-330200" lvl="1" marL="9144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2pPr>
            <a:lvl3pPr indent="-330200" lvl="2" marL="13716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30200" lvl="4" marL="22860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5pPr>
            <a:lvl6pPr indent="-330200" lvl="5" marL="27432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6pPr>
            <a:lvl7pPr indent="-330200" lvl="6" marL="32004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7pPr>
            <a:lvl8pPr indent="-330200" lvl="7" marL="36576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8pPr>
            <a:lvl9pPr indent="-330200" lvl="8" marL="4114800">
              <a:lnSpc>
                <a:spcPct val="100000"/>
              </a:lnSpc>
              <a:spcBef>
                <a:spcPts val="0"/>
              </a:spcBef>
              <a:spcAft>
                <a:spcPts val="0"/>
              </a:spcAft>
              <a:buClr>
                <a:schemeClr val="lt1"/>
              </a:buClr>
              <a:buSzPts val="1600"/>
              <a:buFont typeface="Raleway"/>
              <a:buChar char="■"/>
              <a:defRPr sz="1600">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32"/>
          <p:cNvSpPr txBox="1"/>
          <p:nvPr>
            <p:ph type="ctrTitle"/>
          </p:nvPr>
        </p:nvSpPr>
        <p:spPr>
          <a:xfrm>
            <a:off x="673811" y="1738100"/>
            <a:ext cx="4896300" cy="122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SafetyNet</a:t>
            </a:r>
            <a:endParaRPr/>
          </a:p>
        </p:txBody>
      </p:sp>
      <p:sp>
        <p:nvSpPr>
          <p:cNvPr id="1231" name="Google Shape;1231;p32"/>
          <p:cNvSpPr txBox="1"/>
          <p:nvPr>
            <p:ph idx="1" type="subTitle"/>
          </p:nvPr>
        </p:nvSpPr>
        <p:spPr>
          <a:xfrm>
            <a:off x="528150" y="3162450"/>
            <a:ext cx="51876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CS147: Accessible Design for Different Abilities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41"/>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Design Change #3:</a:t>
            </a:r>
            <a:endParaRPr/>
          </a:p>
          <a:p>
            <a:pPr indent="0" lvl="0" marL="0" rtl="0" algn="ctr">
              <a:spcBef>
                <a:spcPts val="0"/>
              </a:spcBef>
              <a:spcAft>
                <a:spcPts val="0"/>
              </a:spcAft>
              <a:buNone/>
            </a:pPr>
            <a:r>
              <a:rPr lang="en"/>
              <a:t> Added Community Org Detail Screen</a:t>
            </a:r>
            <a:endParaRPr sz="1500"/>
          </a:p>
        </p:txBody>
      </p:sp>
      <p:cxnSp>
        <p:nvCxnSpPr>
          <p:cNvPr id="1295" name="Google Shape;1295;p41"/>
          <p:cNvCxnSpPr/>
          <p:nvPr/>
        </p:nvCxnSpPr>
        <p:spPr>
          <a:xfrm>
            <a:off x="3132575" y="3060013"/>
            <a:ext cx="1763700" cy="0"/>
          </a:xfrm>
          <a:prstGeom prst="straightConnector1">
            <a:avLst/>
          </a:prstGeom>
          <a:noFill/>
          <a:ln cap="flat" cmpd="sng" w="38100">
            <a:solidFill>
              <a:schemeClr val="lt2"/>
            </a:solidFill>
            <a:prstDash val="solid"/>
            <a:round/>
            <a:headEnd len="med" w="med" type="none"/>
            <a:tailEnd len="med" w="med" type="triangle"/>
          </a:ln>
        </p:spPr>
      </p:cxnSp>
      <p:pic>
        <p:nvPicPr>
          <p:cNvPr id="1296" name="Google Shape;1296;p41"/>
          <p:cNvPicPr preferRelativeResize="0"/>
          <p:nvPr/>
        </p:nvPicPr>
        <p:blipFill>
          <a:blip r:embed="rId3">
            <a:alphaModFix/>
          </a:blip>
          <a:stretch>
            <a:fillRect/>
          </a:stretch>
        </p:blipFill>
        <p:spPr>
          <a:xfrm>
            <a:off x="1062425" y="1851517"/>
            <a:ext cx="1866425" cy="2416975"/>
          </a:xfrm>
          <a:prstGeom prst="rect">
            <a:avLst/>
          </a:prstGeom>
          <a:noFill/>
          <a:ln>
            <a:noFill/>
          </a:ln>
        </p:spPr>
      </p:pic>
      <p:pic>
        <p:nvPicPr>
          <p:cNvPr id="1297" name="Google Shape;1297;p41"/>
          <p:cNvPicPr preferRelativeResize="0"/>
          <p:nvPr/>
        </p:nvPicPr>
        <p:blipFill>
          <a:blip r:embed="rId4">
            <a:alphaModFix/>
          </a:blip>
          <a:stretch>
            <a:fillRect/>
          </a:stretch>
        </p:blipFill>
        <p:spPr>
          <a:xfrm>
            <a:off x="7037475" y="1265075"/>
            <a:ext cx="1657875" cy="3589852"/>
          </a:xfrm>
          <a:prstGeom prst="rect">
            <a:avLst/>
          </a:prstGeom>
          <a:noFill/>
          <a:ln>
            <a:noFill/>
          </a:ln>
        </p:spPr>
      </p:pic>
      <p:pic>
        <p:nvPicPr>
          <p:cNvPr id="1298" name="Google Shape;1298;p41"/>
          <p:cNvPicPr preferRelativeResize="0"/>
          <p:nvPr/>
        </p:nvPicPr>
        <p:blipFill rotWithShape="1">
          <a:blip r:embed="rId5">
            <a:alphaModFix/>
          </a:blip>
          <a:srcRect b="30206" l="0" r="0" t="0"/>
          <a:stretch/>
        </p:blipFill>
        <p:spPr>
          <a:xfrm>
            <a:off x="5040650" y="1265075"/>
            <a:ext cx="1705300" cy="35898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3E3"/>
        </a:solidFill>
      </p:bgPr>
    </p:bg>
    <p:spTree>
      <p:nvGrpSpPr>
        <p:cNvPr id="1302" name="Shape 1302"/>
        <p:cNvGrpSpPr/>
        <p:nvPr/>
      </p:nvGrpSpPr>
      <p:grpSpPr>
        <a:xfrm>
          <a:off x="0" y="0"/>
          <a:ext cx="0" cy="0"/>
          <a:chOff x="0" y="0"/>
          <a:chExt cx="0" cy="0"/>
        </a:xfrm>
      </p:grpSpPr>
      <p:pic>
        <p:nvPicPr>
          <p:cNvPr id="1303" name="Google Shape;1303;p42"/>
          <p:cNvPicPr preferRelativeResize="0"/>
          <p:nvPr/>
        </p:nvPicPr>
        <p:blipFill rotWithShape="1">
          <a:blip r:embed="rId3">
            <a:alphaModFix/>
          </a:blip>
          <a:srcRect b="0" l="74876" r="0" t="34912"/>
          <a:stretch/>
        </p:blipFill>
        <p:spPr>
          <a:xfrm>
            <a:off x="7950900" y="0"/>
            <a:ext cx="1193098" cy="5143501"/>
          </a:xfrm>
          <a:prstGeom prst="rect">
            <a:avLst/>
          </a:prstGeom>
          <a:noFill/>
          <a:ln>
            <a:noFill/>
          </a:ln>
        </p:spPr>
      </p:pic>
      <p:sp>
        <p:nvSpPr>
          <p:cNvPr id="1304" name="Google Shape;1304;p42"/>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5" name="Google Shape;1305;p42"/>
          <p:cNvPicPr preferRelativeResize="0"/>
          <p:nvPr/>
        </p:nvPicPr>
        <p:blipFill>
          <a:blip r:embed="rId4">
            <a:alphaModFix/>
          </a:blip>
          <a:stretch>
            <a:fillRect/>
          </a:stretch>
        </p:blipFill>
        <p:spPr>
          <a:xfrm>
            <a:off x="470025" y="0"/>
            <a:ext cx="8203950"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3E3"/>
        </a:solidFill>
      </p:bgPr>
    </p:bg>
    <p:spTree>
      <p:nvGrpSpPr>
        <p:cNvPr id="1309" name="Shape 1309"/>
        <p:cNvGrpSpPr/>
        <p:nvPr/>
      </p:nvGrpSpPr>
      <p:grpSpPr>
        <a:xfrm>
          <a:off x="0" y="0"/>
          <a:ext cx="0" cy="0"/>
          <a:chOff x="0" y="0"/>
          <a:chExt cx="0" cy="0"/>
        </a:xfrm>
      </p:grpSpPr>
      <p:pic>
        <p:nvPicPr>
          <p:cNvPr id="1310" name="Google Shape;1310;p43"/>
          <p:cNvPicPr preferRelativeResize="0"/>
          <p:nvPr/>
        </p:nvPicPr>
        <p:blipFill rotWithShape="1">
          <a:blip r:embed="rId3">
            <a:alphaModFix/>
          </a:blip>
          <a:srcRect b="0" l="74876" r="0" t="34912"/>
          <a:stretch/>
        </p:blipFill>
        <p:spPr>
          <a:xfrm>
            <a:off x="7941575" y="2777699"/>
            <a:ext cx="1202427" cy="2365800"/>
          </a:xfrm>
          <a:prstGeom prst="rect">
            <a:avLst/>
          </a:prstGeom>
          <a:noFill/>
          <a:ln>
            <a:noFill/>
          </a:ln>
        </p:spPr>
      </p:pic>
      <p:pic>
        <p:nvPicPr>
          <p:cNvPr id="1311" name="Google Shape;1311;p43"/>
          <p:cNvPicPr preferRelativeResize="0"/>
          <p:nvPr/>
        </p:nvPicPr>
        <p:blipFill rotWithShape="1">
          <a:blip r:embed="rId3">
            <a:alphaModFix/>
          </a:blip>
          <a:srcRect b="0" l="74876" r="0" t="34912"/>
          <a:stretch/>
        </p:blipFill>
        <p:spPr>
          <a:xfrm>
            <a:off x="5098646" y="0"/>
            <a:ext cx="4045348" cy="904150"/>
          </a:xfrm>
          <a:prstGeom prst="rect">
            <a:avLst/>
          </a:prstGeom>
          <a:noFill/>
          <a:ln>
            <a:noFill/>
          </a:ln>
        </p:spPr>
      </p:pic>
      <p:sp>
        <p:nvSpPr>
          <p:cNvPr id="1312" name="Google Shape;1312;p43"/>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3" name="Google Shape;1313;p43"/>
          <p:cNvPicPr preferRelativeResize="0"/>
          <p:nvPr/>
        </p:nvPicPr>
        <p:blipFill>
          <a:blip r:embed="rId4">
            <a:alphaModFix/>
          </a:blip>
          <a:stretch>
            <a:fillRect/>
          </a:stretch>
        </p:blipFill>
        <p:spPr>
          <a:xfrm>
            <a:off x="83890" y="203125"/>
            <a:ext cx="9143997" cy="3991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44"/>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9" name="Google Shape;1319;p44"/>
          <p:cNvPicPr preferRelativeResize="0"/>
          <p:nvPr/>
        </p:nvPicPr>
        <p:blipFill>
          <a:blip r:embed="rId3">
            <a:alphaModFix/>
          </a:blip>
          <a:stretch>
            <a:fillRect/>
          </a:stretch>
        </p:blipFill>
        <p:spPr>
          <a:xfrm>
            <a:off x="0" y="91529"/>
            <a:ext cx="9144003" cy="49604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45"/>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Prototyping Overview</a:t>
            </a:r>
            <a:endParaRPr/>
          </a:p>
        </p:txBody>
      </p:sp>
      <p:sp>
        <p:nvSpPr>
          <p:cNvPr id="1325" name="Google Shape;1325;p45"/>
          <p:cNvSpPr txBox="1"/>
          <p:nvPr>
            <p:ph idx="1" type="body"/>
          </p:nvPr>
        </p:nvSpPr>
        <p:spPr>
          <a:xfrm>
            <a:off x="713250" y="1235125"/>
            <a:ext cx="7717500" cy="369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group used </a:t>
            </a:r>
            <a:r>
              <a:rPr b="1" lang="en"/>
              <a:t>figma</a:t>
            </a:r>
            <a:r>
              <a:rPr lang="en"/>
              <a:t> to make our entire set of wireframes and interactive prototype</a:t>
            </a:r>
            <a:endParaRPr/>
          </a:p>
          <a:p>
            <a:pPr indent="-330200" lvl="0" marL="457200" rtl="0" algn="l">
              <a:lnSpc>
                <a:spcPct val="115000"/>
              </a:lnSpc>
              <a:spcBef>
                <a:spcPts val="1200"/>
              </a:spcBef>
              <a:spcAft>
                <a:spcPts val="0"/>
              </a:spcAft>
              <a:buSzPts val="1600"/>
              <a:buChar char="➔"/>
            </a:pPr>
            <a:r>
              <a:rPr lang="en"/>
              <a:t>Figma made it easier to work collectively, and edit our various ideas. It was also helpful to have all of our sketches in Figma to refer to throughout the process of building. </a:t>
            </a:r>
            <a:endParaRPr/>
          </a:p>
          <a:p>
            <a:pPr indent="-330200" lvl="0" marL="457200" rtl="0" algn="l">
              <a:lnSpc>
                <a:spcPct val="115000"/>
              </a:lnSpc>
              <a:spcBef>
                <a:spcPts val="0"/>
              </a:spcBef>
              <a:spcAft>
                <a:spcPts val="0"/>
              </a:spcAft>
              <a:buSzPts val="1600"/>
              <a:buChar char="➔"/>
            </a:pPr>
            <a:r>
              <a:rPr lang="en"/>
              <a:t>Also we were able to start building our a small </a:t>
            </a:r>
            <a:r>
              <a:rPr b="1" lang="en"/>
              <a:t>design system</a:t>
            </a:r>
            <a:r>
              <a:rPr lang="en"/>
              <a:t> in terms of color, typeface, icons, and small components. </a:t>
            </a:r>
            <a:endParaRPr/>
          </a:p>
          <a:p>
            <a:pPr indent="0" lvl="0" marL="0" rtl="0" algn="l">
              <a:lnSpc>
                <a:spcPct val="115000"/>
              </a:lnSpc>
              <a:spcBef>
                <a:spcPts val="1200"/>
              </a:spcBef>
              <a:spcAft>
                <a:spcPts val="0"/>
              </a:spcAft>
              <a:buNone/>
            </a:pPr>
            <a:r>
              <a:rPr lang="en"/>
              <a:t>It was hard to build a fully interactive prototype with all degrees of freedom on each screen. Due to the nature of the assignment, we had to sacrifice some functionality to fully fletch out other aspects of the app, specifically our three tasks. </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46"/>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Prototyping Overview</a:t>
            </a:r>
            <a:endParaRPr/>
          </a:p>
        </p:txBody>
      </p:sp>
      <p:sp>
        <p:nvSpPr>
          <p:cNvPr id="1331" name="Google Shape;1331;p46"/>
          <p:cNvSpPr txBox="1"/>
          <p:nvPr>
            <p:ph idx="1" type="body"/>
          </p:nvPr>
        </p:nvSpPr>
        <p:spPr>
          <a:xfrm>
            <a:off x="713225" y="908900"/>
            <a:ext cx="7717500" cy="394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0"/>
              </a:spcAft>
              <a:buNone/>
            </a:pPr>
            <a:r>
              <a:rPr lang="en"/>
              <a:t>We did make a few sections look as if you could select infinite amounts of users or groups, but it was easiest for us if we were to predetermine which users could be added in a specific order. </a:t>
            </a:r>
            <a:endParaRPr/>
          </a:p>
          <a:p>
            <a:pPr indent="0" lvl="0" marL="0" rtl="0" algn="l">
              <a:lnSpc>
                <a:spcPct val="115000"/>
              </a:lnSpc>
              <a:spcBef>
                <a:spcPts val="1200"/>
              </a:spcBef>
              <a:spcAft>
                <a:spcPts val="0"/>
              </a:spcAft>
              <a:buNone/>
            </a:pPr>
            <a:r>
              <a:rPr lang="en"/>
              <a:t>One </a:t>
            </a:r>
            <a:r>
              <a:rPr b="1" lang="en"/>
              <a:t>Wizard of Oz </a:t>
            </a:r>
            <a:r>
              <a:rPr lang="en"/>
              <a:t>technique we used was to drop in push notifications after specific tasks were completed. These notifications only </a:t>
            </a:r>
            <a:r>
              <a:rPr lang="en"/>
              <a:t>appear</a:t>
            </a:r>
            <a:r>
              <a:rPr lang="en"/>
              <a:t> if they finished out predetermined path, but help create a sense of feedback and processing, when in reality, no notifications were sent out to recipients. We also had to make sure that we had a screen state for an accepted request, so we transitioned to that state after any click on the screen since there are no users accepting requests yet. </a:t>
            </a:r>
            <a:endParaRPr/>
          </a:p>
          <a:p>
            <a:pPr indent="0" lvl="0" marL="0" rtl="0" algn="l">
              <a:lnSpc>
                <a:spcPct val="115000"/>
              </a:lnSpc>
              <a:spcBef>
                <a:spcPts val="1200"/>
              </a:spcBef>
              <a:spcAft>
                <a:spcPts val="0"/>
              </a:spcAft>
              <a:buNone/>
            </a:pPr>
            <a:r>
              <a:rPr lang="en"/>
              <a:t>Instead of having users type out a description on a keyboard, the description was populated with text after a single click. This </a:t>
            </a:r>
            <a:r>
              <a:rPr b="1" lang="en"/>
              <a:t>hard-coded </a:t>
            </a:r>
            <a:r>
              <a:rPr lang="en"/>
              <a:t>feature was required in figma as we </a:t>
            </a:r>
            <a:r>
              <a:rPr lang="en"/>
              <a:t>couldn't</a:t>
            </a:r>
            <a:r>
              <a:rPr lang="en"/>
              <a:t> have users type any description. </a:t>
            </a:r>
            <a:r>
              <a:rPr lang="en"/>
              <a:t>Furthermore</a:t>
            </a:r>
            <a:r>
              <a:rPr lang="en"/>
              <a:t>, it would add </a:t>
            </a:r>
            <a:r>
              <a:rPr lang="en"/>
              <a:t>unnecessary</a:t>
            </a:r>
            <a:r>
              <a:rPr lang="en"/>
              <a:t> time delay if users had to walk through the interface on a computer.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47"/>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Goals &amp; Key Measurements</a:t>
            </a:r>
            <a:endParaRPr/>
          </a:p>
        </p:txBody>
      </p:sp>
      <p:sp>
        <p:nvSpPr>
          <p:cNvPr id="1337" name="Google Shape;1337;p47"/>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Usability: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Measurements</a:t>
            </a:r>
            <a:endParaRPr/>
          </a:p>
        </p:txBody>
      </p:sp>
      <p:sp>
        <p:nvSpPr>
          <p:cNvPr id="1338" name="Google Shape;1338;p47"/>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47"/>
          <p:cNvPicPr preferRelativeResize="0"/>
          <p:nvPr/>
        </p:nvPicPr>
        <p:blipFill>
          <a:blip r:embed="rId3">
            <a:alphaModFix/>
          </a:blip>
          <a:stretch>
            <a:fillRect/>
          </a:stretch>
        </p:blipFill>
        <p:spPr>
          <a:xfrm>
            <a:off x="3720610" y="567925"/>
            <a:ext cx="1702775" cy="237750"/>
          </a:xfrm>
          <a:prstGeom prst="rect">
            <a:avLst/>
          </a:prstGeom>
          <a:noFill/>
          <a:ln>
            <a:noFill/>
          </a:ln>
        </p:spPr>
      </p:pic>
      <p:pic>
        <p:nvPicPr>
          <p:cNvPr id="1340" name="Google Shape;1340;p47"/>
          <p:cNvPicPr preferRelativeResize="0"/>
          <p:nvPr/>
        </p:nvPicPr>
        <p:blipFill>
          <a:blip r:embed="rId4">
            <a:alphaModFix/>
          </a:blip>
          <a:stretch>
            <a:fillRect/>
          </a:stretch>
        </p:blipFill>
        <p:spPr>
          <a:xfrm>
            <a:off x="2901852" y="1095788"/>
            <a:ext cx="1551646" cy="1551663"/>
          </a:xfrm>
          <a:prstGeom prst="rect">
            <a:avLst/>
          </a:prstGeom>
          <a:noFill/>
          <a:ln>
            <a:noFill/>
          </a:ln>
        </p:spPr>
      </p:pic>
      <p:pic>
        <p:nvPicPr>
          <p:cNvPr id="1341" name="Google Shape;1341;p47"/>
          <p:cNvPicPr preferRelativeResize="0"/>
          <p:nvPr/>
        </p:nvPicPr>
        <p:blipFill>
          <a:blip r:embed="rId5">
            <a:alphaModFix/>
          </a:blip>
          <a:stretch>
            <a:fillRect/>
          </a:stretch>
        </p:blipFill>
        <p:spPr>
          <a:xfrm>
            <a:off x="2901856" y="2860942"/>
            <a:ext cx="1551646" cy="1551663"/>
          </a:xfrm>
          <a:prstGeom prst="rect">
            <a:avLst/>
          </a:prstGeom>
          <a:noFill/>
          <a:ln>
            <a:noFill/>
          </a:ln>
        </p:spPr>
      </p:pic>
      <p:pic>
        <p:nvPicPr>
          <p:cNvPr id="1342" name="Google Shape;1342;p47"/>
          <p:cNvPicPr preferRelativeResize="0"/>
          <p:nvPr/>
        </p:nvPicPr>
        <p:blipFill>
          <a:blip r:embed="rId6">
            <a:alphaModFix/>
          </a:blip>
          <a:stretch>
            <a:fillRect/>
          </a:stretch>
        </p:blipFill>
        <p:spPr>
          <a:xfrm>
            <a:off x="4690500" y="1074300"/>
            <a:ext cx="1551650" cy="335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48"/>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Goals &amp; Key Measurements</a:t>
            </a:r>
            <a:endParaRPr/>
          </a:p>
        </p:txBody>
      </p:sp>
      <p:sp>
        <p:nvSpPr>
          <p:cNvPr id="1348" name="Google Shape;1348;p48"/>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Usability: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Measurements</a:t>
            </a:r>
            <a:endParaRPr/>
          </a:p>
        </p:txBody>
      </p:sp>
      <p:sp>
        <p:nvSpPr>
          <p:cNvPr id="1349" name="Google Shape;1349;p48"/>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0" name="Google Shape;1350;p48"/>
          <p:cNvPicPr preferRelativeResize="0"/>
          <p:nvPr/>
        </p:nvPicPr>
        <p:blipFill>
          <a:blip r:embed="rId3">
            <a:alphaModFix/>
          </a:blip>
          <a:stretch>
            <a:fillRect/>
          </a:stretch>
        </p:blipFill>
        <p:spPr>
          <a:xfrm>
            <a:off x="172525" y="717725"/>
            <a:ext cx="3688226" cy="3083301"/>
          </a:xfrm>
          <a:prstGeom prst="rect">
            <a:avLst/>
          </a:prstGeom>
          <a:noFill/>
          <a:ln>
            <a:noFill/>
          </a:ln>
        </p:spPr>
      </p:pic>
      <p:pic>
        <p:nvPicPr>
          <p:cNvPr id="1351" name="Google Shape;1351;p48"/>
          <p:cNvPicPr preferRelativeResize="0"/>
          <p:nvPr/>
        </p:nvPicPr>
        <p:blipFill>
          <a:blip r:embed="rId4">
            <a:alphaModFix/>
          </a:blip>
          <a:stretch>
            <a:fillRect/>
          </a:stretch>
        </p:blipFill>
        <p:spPr>
          <a:xfrm>
            <a:off x="4077382" y="717725"/>
            <a:ext cx="4894042" cy="308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49"/>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Goals &amp; Key Measurements</a:t>
            </a:r>
            <a:endParaRPr/>
          </a:p>
        </p:txBody>
      </p:sp>
      <p:sp>
        <p:nvSpPr>
          <p:cNvPr id="1357" name="Google Shape;1357;p49"/>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Usability: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Measurements</a:t>
            </a:r>
            <a:endParaRPr/>
          </a:p>
        </p:txBody>
      </p:sp>
      <p:sp>
        <p:nvSpPr>
          <p:cNvPr id="1358" name="Google Shape;1358;p49"/>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49"/>
          <p:cNvPicPr preferRelativeResize="0"/>
          <p:nvPr/>
        </p:nvPicPr>
        <p:blipFill>
          <a:blip r:embed="rId3">
            <a:alphaModFix/>
          </a:blip>
          <a:stretch>
            <a:fillRect/>
          </a:stretch>
        </p:blipFill>
        <p:spPr>
          <a:xfrm>
            <a:off x="476935" y="908900"/>
            <a:ext cx="8190126" cy="308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50"/>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Goals &amp; Key Measurements</a:t>
            </a:r>
            <a:endParaRPr/>
          </a:p>
        </p:txBody>
      </p:sp>
      <p:sp>
        <p:nvSpPr>
          <p:cNvPr id="1365" name="Google Shape;1365;p50"/>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Usability: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Measurements</a:t>
            </a:r>
            <a:endParaRPr/>
          </a:p>
        </p:txBody>
      </p:sp>
      <p:sp>
        <p:nvSpPr>
          <p:cNvPr id="1366" name="Google Shape;1366;p50"/>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7" name="Google Shape;1367;p50"/>
          <p:cNvPicPr preferRelativeResize="0"/>
          <p:nvPr/>
        </p:nvPicPr>
        <p:blipFill>
          <a:blip r:embed="rId3">
            <a:alphaModFix/>
          </a:blip>
          <a:stretch>
            <a:fillRect/>
          </a:stretch>
        </p:blipFill>
        <p:spPr>
          <a:xfrm>
            <a:off x="314963" y="1009675"/>
            <a:ext cx="8514074" cy="3209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33"/>
          <p:cNvSpPr txBox="1"/>
          <p:nvPr>
            <p:ph idx="1" type="body"/>
          </p:nvPr>
        </p:nvSpPr>
        <p:spPr>
          <a:xfrm>
            <a:off x="713225" y="2640915"/>
            <a:ext cx="7717500" cy="1960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sz="1300"/>
              <a:t>Disabilities often lead to a sense of guilt in asking for help on a daily basis. In order to eliminate this feeling of a burden from the lives of those who need assistance, we introduce </a:t>
            </a:r>
            <a:r>
              <a:rPr b="1" lang="en" sz="1300">
                <a:solidFill>
                  <a:schemeClr val="lt2"/>
                </a:solidFill>
              </a:rPr>
              <a:t>Safety Net</a:t>
            </a:r>
            <a:r>
              <a:rPr lang="en" sz="1300"/>
              <a:t>, a help-request platform that leverages one's personal, trusted network to decentralize the asking process. Add friends, family, and trusted individuals to your entourage so that next time you need to ask the inevitable, you are supported by the ones you love.  If you don’t have a network, you can connect with one of our trusted community partners. Your net will be notified and see how helpful they’ve been to successfully distribute the deeds for you, leaving you to simply select helpers from your net. </a:t>
            </a:r>
            <a:endParaRPr/>
          </a:p>
        </p:txBody>
      </p:sp>
      <p:sp>
        <p:nvSpPr>
          <p:cNvPr id="1237" name="Google Shape;1237;p33"/>
          <p:cNvSpPr txBox="1"/>
          <p:nvPr>
            <p:ph type="title"/>
          </p:nvPr>
        </p:nvSpPr>
        <p:spPr>
          <a:xfrm>
            <a:off x="713225" y="809972"/>
            <a:ext cx="7717500" cy="19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700"/>
              <a:t>The </a:t>
            </a:r>
            <a:r>
              <a:rPr lang="en" sz="3700"/>
              <a:t>Support you need, guilt free</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51"/>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Goals &amp; Key Measurements</a:t>
            </a:r>
            <a:endParaRPr/>
          </a:p>
        </p:txBody>
      </p:sp>
      <p:sp>
        <p:nvSpPr>
          <p:cNvPr id="1373" name="Google Shape;1373;p51"/>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Usability: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Measurements</a:t>
            </a:r>
            <a:endParaRPr/>
          </a:p>
        </p:txBody>
      </p:sp>
      <p:sp>
        <p:nvSpPr>
          <p:cNvPr id="1374" name="Google Shape;1374;p51"/>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51"/>
          <p:cNvPicPr preferRelativeResize="0"/>
          <p:nvPr/>
        </p:nvPicPr>
        <p:blipFill>
          <a:blip r:embed="rId3">
            <a:alphaModFix/>
          </a:blip>
          <a:stretch>
            <a:fillRect/>
          </a:stretch>
        </p:blipFill>
        <p:spPr>
          <a:xfrm>
            <a:off x="1664802" y="541750"/>
            <a:ext cx="5814398" cy="4059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34"/>
          <p:cNvSpPr txBox="1"/>
          <p:nvPr/>
        </p:nvSpPr>
        <p:spPr>
          <a:xfrm>
            <a:off x="700200" y="830400"/>
            <a:ext cx="77436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The four main values embedded in this project are </a:t>
            </a:r>
            <a:r>
              <a:rPr b="1" lang="en">
                <a:solidFill>
                  <a:schemeClr val="lt2"/>
                </a:solidFill>
                <a:latin typeface="Roboto"/>
                <a:ea typeface="Roboto"/>
                <a:cs typeface="Roboto"/>
                <a:sym typeface="Roboto"/>
              </a:rPr>
              <a:t>Safety</a:t>
            </a:r>
            <a:r>
              <a:rPr lang="en">
                <a:solidFill>
                  <a:schemeClr val="lt1"/>
                </a:solidFill>
                <a:latin typeface="Roboto"/>
                <a:ea typeface="Roboto"/>
                <a:cs typeface="Roboto"/>
                <a:sym typeface="Roboto"/>
              </a:rPr>
              <a:t>, </a:t>
            </a:r>
            <a:r>
              <a:rPr b="1" lang="en">
                <a:solidFill>
                  <a:schemeClr val="lt2"/>
                </a:solidFill>
                <a:latin typeface="Roboto"/>
                <a:ea typeface="Roboto"/>
                <a:cs typeface="Roboto"/>
                <a:sym typeface="Roboto"/>
              </a:rPr>
              <a:t>Security</a:t>
            </a:r>
            <a:r>
              <a:rPr lang="en">
                <a:solidFill>
                  <a:schemeClr val="lt1"/>
                </a:solidFill>
                <a:latin typeface="Roboto"/>
                <a:ea typeface="Roboto"/>
                <a:cs typeface="Roboto"/>
                <a:sym typeface="Roboto"/>
              </a:rPr>
              <a:t>, </a:t>
            </a:r>
            <a:r>
              <a:rPr b="1" lang="en">
                <a:solidFill>
                  <a:schemeClr val="lt2"/>
                </a:solidFill>
                <a:latin typeface="Roboto"/>
                <a:ea typeface="Roboto"/>
                <a:cs typeface="Roboto"/>
                <a:sym typeface="Roboto"/>
              </a:rPr>
              <a:t>Ease of Mind</a:t>
            </a:r>
            <a:r>
              <a:rPr lang="en">
                <a:solidFill>
                  <a:schemeClr val="lt1"/>
                </a:solidFill>
                <a:latin typeface="Roboto"/>
                <a:ea typeface="Roboto"/>
                <a:cs typeface="Roboto"/>
                <a:sym typeface="Roboto"/>
              </a:rPr>
              <a:t>, and </a:t>
            </a:r>
            <a:r>
              <a:rPr b="1" lang="en">
                <a:solidFill>
                  <a:schemeClr val="lt2"/>
                </a:solidFill>
                <a:latin typeface="Roboto"/>
                <a:ea typeface="Roboto"/>
                <a:cs typeface="Roboto"/>
                <a:sym typeface="Roboto"/>
              </a:rPr>
              <a:t>Community Building</a:t>
            </a:r>
            <a:r>
              <a:rPr lang="en">
                <a:solidFill>
                  <a:schemeClr val="lt1"/>
                </a:solidFill>
                <a:latin typeface="Roboto"/>
                <a:ea typeface="Roboto"/>
                <a:cs typeface="Roboto"/>
                <a:sym typeface="Roboto"/>
              </a:rPr>
              <a:t>. In order for us to be able to properly integrate these values in our app, we are going to provide a safe and secure method for our end users to ask for the help they need, directly from their immediately community (if they have one), to keep our users as safe as possible. For end users without a close community, we will put them in contact with local organizations to be able to still get the help they need. To us, providing our end users with </a:t>
            </a:r>
            <a:r>
              <a:rPr b="1" lang="en">
                <a:solidFill>
                  <a:schemeClr val="lt2"/>
                </a:solidFill>
                <a:latin typeface="Roboto"/>
                <a:ea typeface="Roboto"/>
                <a:cs typeface="Roboto"/>
                <a:sym typeface="Roboto"/>
              </a:rPr>
              <a:t>Ease of Mind</a:t>
            </a:r>
            <a:r>
              <a:rPr lang="en">
                <a:solidFill>
                  <a:schemeClr val="lt1"/>
                </a:solidFill>
                <a:latin typeface="Roboto"/>
                <a:ea typeface="Roboto"/>
                <a:cs typeface="Roboto"/>
                <a:sym typeface="Roboto"/>
              </a:rPr>
              <a:t> is giving them the ability to reach out for assistance when they need to, without feeling burdened by the guilt that often accompanies making frequent requests of your close community. Our network feature will largely contribute to our core value of </a:t>
            </a:r>
            <a:r>
              <a:rPr b="1" lang="en">
                <a:solidFill>
                  <a:schemeClr val="lt2"/>
                </a:solidFill>
                <a:latin typeface="Roboto"/>
                <a:ea typeface="Roboto"/>
                <a:cs typeface="Roboto"/>
                <a:sym typeface="Roboto"/>
              </a:rPr>
              <a:t>Community Building</a:t>
            </a:r>
            <a:r>
              <a:rPr lang="en">
                <a:solidFill>
                  <a:schemeClr val="lt1"/>
                </a:solidFill>
                <a:latin typeface="Roboto"/>
                <a:ea typeface="Roboto"/>
                <a:cs typeface="Roboto"/>
                <a:sym typeface="Roboto"/>
              </a:rPr>
              <a:t>, as community members collaborate to fulfill help requests, they will also enrich their local community, providing stronger bonds for everyone involved.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The only conflict in values that has presented itself to us at the moment is trying to balance building a robust community for our end-users, while also ensuring that they are safe and secure. Having users self-select their network allows us to build community among our users without risking their safety, but there is some factor, however small, of unavoidable risk for the users without a local community to be matched. We can mitigate this risk by thoroughly background checking any organization onboarded on the platform, to ensure that all of our users have the same safe and secure experience.</a:t>
            </a:r>
            <a:endParaRPr>
              <a:solidFill>
                <a:schemeClr val="lt1"/>
              </a:solidFill>
            </a:endParaRPr>
          </a:p>
        </p:txBody>
      </p:sp>
      <p:sp>
        <p:nvSpPr>
          <p:cNvPr id="1243" name="Google Shape;1243;p34"/>
          <p:cNvSpPr txBox="1"/>
          <p:nvPr/>
        </p:nvSpPr>
        <p:spPr>
          <a:xfrm>
            <a:off x="700200" y="2487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2"/>
                </a:solidFill>
                <a:latin typeface="Raleway"/>
                <a:ea typeface="Raleway"/>
                <a:cs typeface="Raleway"/>
                <a:sym typeface="Raleway"/>
              </a:rPr>
              <a:t>Values in Design</a:t>
            </a:r>
            <a:endParaRPr b="1" sz="2800">
              <a:solidFill>
                <a:schemeClr val="lt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35"/>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Simple Task: Create a Help Request</a:t>
            </a:r>
            <a:endParaRPr/>
          </a:p>
        </p:txBody>
      </p:sp>
      <p:sp>
        <p:nvSpPr>
          <p:cNvPr id="1249" name="Google Shape;1249;p35"/>
          <p:cNvSpPr txBox="1"/>
          <p:nvPr>
            <p:ph idx="1" type="body"/>
          </p:nvPr>
        </p:nvSpPr>
        <p:spPr>
          <a:xfrm>
            <a:off x="762975" y="1628700"/>
            <a:ext cx="7717500" cy="18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navigates to the “Requests” tab on the bottom bar (if </a:t>
            </a:r>
            <a:r>
              <a:rPr lang="en"/>
              <a:t>necessary</a:t>
            </a:r>
            <a:r>
              <a:rPr lang="en"/>
              <a:t>) and </a:t>
            </a:r>
            <a:r>
              <a:rPr b="1" lang="en">
                <a:solidFill>
                  <a:schemeClr val="lt2"/>
                </a:solidFill>
              </a:rPr>
              <a:t>clicks on the “Create Request” button</a:t>
            </a:r>
            <a:r>
              <a:rPr b="1" lang="en"/>
              <a:t>. </a:t>
            </a:r>
            <a:r>
              <a:rPr lang="en"/>
              <a:t>A modal pops up and user </a:t>
            </a:r>
            <a:r>
              <a:rPr b="1" lang="en">
                <a:solidFill>
                  <a:schemeClr val="lt2"/>
                </a:solidFill>
              </a:rPr>
              <a:t>selects the date and time</a:t>
            </a:r>
            <a:r>
              <a:rPr b="1" lang="en"/>
              <a:t> </a:t>
            </a:r>
            <a:r>
              <a:rPr lang="en"/>
              <a:t>that they need help, </a:t>
            </a:r>
            <a:r>
              <a:rPr b="1" lang="en">
                <a:solidFill>
                  <a:schemeClr val="lt2"/>
                </a:solidFill>
              </a:rPr>
              <a:t>types up a </a:t>
            </a:r>
            <a:r>
              <a:rPr b="1" lang="en">
                <a:solidFill>
                  <a:schemeClr val="lt2"/>
                </a:solidFill>
              </a:rPr>
              <a:t>brief</a:t>
            </a:r>
            <a:r>
              <a:rPr b="1" lang="en">
                <a:solidFill>
                  <a:schemeClr val="lt2"/>
                </a:solidFill>
              </a:rPr>
              <a:t> description</a:t>
            </a:r>
            <a:r>
              <a:rPr b="1" lang="en"/>
              <a:t> </a:t>
            </a:r>
            <a:r>
              <a:rPr lang="en"/>
              <a:t>of the task,  </a:t>
            </a:r>
            <a:r>
              <a:rPr b="1" lang="en">
                <a:solidFill>
                  <a:schemeClr val="lt2"/>
                </a:solidFill>
              </a:rPr>
              <a:t>inputs the location</a:t>
            </a:r>
            <a:r>
              <a:rPr lang="en"/>
              <a:t> that the helper should navigate to, and </a:t>
            </a:r>
            <a:r>
              <a:rPr b="1" lang="en">
                <a:solidFill>
                  <a:schemeClr val="lt2"/>
                </a:solidFill>
              </a:rPr>
              <a:t>chooses the friends, groups, and/or community organizations</a:t>
            </a:r>
            <a:r>
              <a:rPr lang="en"/>
              <a:t> that they want to send the request to. Lastly, user </a:t>
            </a:r>
            <a:r>
              <a:rPr b="1" lang="en">
                <a:solidFill>
                  <a:schemeClr val="lt2"/>
                </a:solidFill>
              </a:rPr>
              <a:t>clicks the “Send Request” button</a:t>
            </a:r>
            <a:r>
              <a:rPr lang="en"/>
              <a:t> and a confirmation message pops up. After the request is sent out, the “Active Requests” section of the “Requests” tab is populated with an overview of the help request (including whether or not it has been accepted and if so, who). User also has the ability to boost either edit or boost the notifications for their active request.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36"/>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 Task: Adding a New Friend Group</a:t>
            </a:r>
            <a:endParaRPr/>
          </a:p>
        </p:txBody>
      </p:sp>
      <p:sp>
        <p:nvSpPr>
          <p:cNvPr id="1255" name="Google Shape;1255;p36"/>
          <p:cNvSpPr txBox="1"/>
          <p:nvPr/>
        </p:nvSpPr>
        <p:spPr>
          <a:xfrm>
            <a:off x="713225" y="1879050"/>
            <a:ext cx="7717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User navigates to the “My Network” tab on the bottom bar (if necessary) and </a:t>
            </a:r>
            <a:r>
              <a:rPr b="1" lang="en" sz="1300">
                <a:solidFill>
                  <a:schemeClr val="lt2"/>
                </a:solidFill>
                <a:latin typeface="Raleway"/>
                <a:ea typeface="Raleway"/>
                <a:cs typeface="Raleway"/>
                <a:sym typeface="Raleway"/>
              </a:rPr>
              <a:t>clicks on the “Create Friend Group” button</a:t>
            </a:r>
            <a:r>
              <a:rPr b="1" lang="en" sz="1300">
                <a:solidFill>
                  <a:schemeClr val="lt1"/>
                </a:solidFill>
                <a:latin typeface="Raleway"/>
                <a:ea typeface="Raleway"/>
                <a:cs typeface="Raleway"/>
                <a:sym typeface="Raleway"/>
              </a:rPr>
              <a:t>. </a:t>
            </a:r>
            <a:r>
              <a:rPr lang="en" sz="1300">
                <a:solidFill>
                  <a:schemeClr val="lt1"/>
                </a:solidFill>
                <a:latin typeface="Raleway"/>
                <a:ea typeface="Raleway"/>
                <a:cs typeface="Raleway"/>
                <a:sym typeface="Raleway"/>
              </a:rPr>
              <a:t>A modal pops up and user </a:t>
            </a:r>
            <a:r>
              <a:rPr b="1" lang="en" sz="1300">
                <a:solidFill>
                  <a:schemeClr val="lt2"/>
                </a:solidFill>
                <a:latin typeface="Raleway"/>
                <a:ea typeface="Raleway"/>
                <a:cs typeface="Raleway"/>
                <a:sym typeface="Raleway"/>
              </a:rPr>
              <a:t>names the new group</a:t>
            </a:r>
            <a:r>
              <a:rPr lang="en" sz="1300">
                <a:solidFill>
                  <a:schemeClr val="lt1"/>
                </a:solidFill>
                <a:latin typeface="Raleway"/>
                <a:ea typeface="Raleway"/>
                <a:cs typeface="Raleway"/>
                <a:sym typeface="Raleway"/>
              </a:rPr>
              <a:t>, </a:t>
            </a:r>
            <a:r>
              <a:rPr b="1" lang="en" sz="1300">
                <a:solidFill>
                  <a:schemeClr val="lt2"/>
                </a:solidFill>
                <a:latin typeface="Raleway"/>
                <a:ea typeface="Raleway"/>
                <a:cs typeface="Raleway"/>
                <a:sym typeface="Raleway"/>
              </a:rPr>
              <a:t>selects friends</a:t>
            </a:r>
            <a:r>
              <a:rPr b="1" lang="en" sz="1300">
                <a:solidFill>
                  <a:schemeClr val="lt1"/>
                </a:solidFill>
                <a:latin typeface="Raleway"/>
                <a:ea typeface="Raleway"/>
                <a:cs typeface="Raleway"/>
                <a:sym typeface="Raleway"/>
              </a:rPr>
              <a:t> </a:t>
            </a:r>
            <a:r>
              <a:rPr lang="en" sz="1300">
                <a:solidFill>
                  <a:schemeClr val="lt1"/>
                </a:solidFill>
                <a:latin typeface="Raleway"/>
                <a:ea typeface="Raleway"/>
                <a:cs typeface="Raleway"/>
                <a:sym typeface="Raleway"/>
              </a:rPr>
              <a:t>to include in the group (at least two friends required to form the group)</a:t>
            </a:r>
            <a:r>
              <a:rPr lang="en" sz="1300">
                <a:solidFill>
                  <a:schemeClr val="lt1"/>
                </a:solidFill>
                <a:latin typeface="Raleway"/>
                <a:ea typeface="Raleway"/>
                <a:cs typeface="Raleway"/>
                <a:sym typeface="Raleway"/>
              </a:rPr>
              <a:t>, and </a:t>
            </a:r>
            <a:r>
              <a:rPr b="1" lang="en" sz="1300">
                <a:solidFill>
                  <a:schemeClr val="lt2"/>
                </a:solidFill>
                <a:latin typeface="Raleway"/>
                <a:ea typeface="Raleway"/>
                <a:cs typeface="Raleway"/>
                <a:sym typeface="Raleway"/>
              </a:rPr>
              <a:t>saves</a:t>
            </a:r>
            <a:r>
              <a:rPr lang="en" sz="1300">
                <a:solidFill>
                  <a:schemeClr val="lt1"/>
                </a:solidFill>
                <a:latin typeface="Raleway"/>
                <a:ea typeface="Raleway"/>
                <a:cs typeface="Raleway"/>
                <a:sym typeface="Raleway"/>
              </a:rPr>
              <a:t> the group. On save,</a:t>
            </a:r>
            <a:r>
              <a:rPr lang="en" sz="1300">
                <a:solidFill>
                  <a:schemeClr val="lt1"/>
                </a:solidFill>
                <a:latin typeface="Raleway"/>
                <a:ea typeface="Raleway"/>
                <a:cs typeface="Raleway"/>
                <a:sym typeface="Raleway"/>
              </a:rPr>
              <a:t> a confirmation message pops up, displaying the name of the created friend group</a:t>
            </a:r>
            <a:r>
              <a:rPr lang="en" sz="1300">
                <a:solidFill>
                  <a:schemeClr val="lt1"/>
                </a:solidFill>
                <a:latin typeface="Raleway"/>
                <a:ea typeface="Raleway"/>
                <a:cs typeface="Raleway"/>
                <a:sym typeface="Raleway"/>
              </a:rPr>
              <a:t>. After the group has been created, a new icon is added to the “My Groups” section of the “My Network” tab, representing the new group formed.</a:t>
            </a:r>
            <a:endParaRPr sz="130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37"/>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Complex Task: Connecting With the Community</a:t>
            </a:r>
            <a:endParaRPr/>
          </a:p>
        </p:txBody>
      </p:sp>
      <p:sp>
        <p:nvSpPr>
          <p:cNvPr id="1261" name="Google Shape;1261;p37"/>
          <p:cNvSpPr txBox="1"/>
          <p:nvPr/>
        </p:nvSpPr>
        <p:spPr>
          <a:xfrm>
            <a:off x="713225" y="1378800"/>
            <a:ext cx="77175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aleway"/>
                <a:ea typeface="Raleway"/>
                <a:cs typeface="Raleway"/>
                <a:sym typeface="Raleway"/>
              </a:rPr>
              <a:t>User navigates to the “My Network” tab on the bottom bar (if necessary) and </a:t>
            </a:r>
            <a:r>
              <a:rPr b="1" lang="en" sz="1300">
                <a:solidFill>
                  <a:schemeClr val="lt2"/>
                </a:solidFill>
                <a:latin typeface="Raleway"/>
                <a:ea typeface="Raleway"/>
                <a:cs typeface="Raleway"/>
                <a:sym typeface="Raleway"/>
              </a:rPr>
              <a:t>clicks on the “Add Local Community Organizations” button</a:t>
            </a:r>
            <a:r>
              <a:rPr b="1" lang="en" sz="1300">
                <a:solidFill>
                  <a:schemeClr val="lt1"/>
                </a:solidFill>
                <a:latin typeface="Raleway"/>
                <a:ea typeface="Raleway"/>
                <a:cs typeface="Raleway"/>
                <a:sym typeface="Raleway"/>
              </a:rPr>
              <a:t>. </a:t>
            </a:r>
            <a:r>
              <a:rPr lang="en" sz="1300">
                <a:solidFill>
                  <a:schemeClr val="lt1"/>
                </a:solidFill>
                <a:latin typeface="Raleway"/>
                <a:ea typeface="Raleway"/>
                <a:cs typeface="Raleway"/>
                <a:sym typeface="Raleway"/>
              </a:rPr>
              <a:t>A modal pops up, displaying </a:t>
            </a:r>
            <a:r>
              <a:rPr b="1" lang="en" sz="1300">
                <a:solidFill>
                  <a:schemeClr val="lt2"/>
                </a:solidFill>
                <a:latin typeface="Raleway"/>
                <a:ea typeface="Raleway"/>
                <a:cs typeface="Raleway"/>
                <a:sym typeface="Raleway"/>
              </a:rPr>
              <a:t>names and profiles</a:t>
            </a:r>
            <a:r>
              <a:rPr lang="en" sz="1300">
                <a:solidFill>
                  <a:schemeClr val="lt1"/>
                </a:solidFill>
                <a:latin typeface="Raleway"/>
                <a:ea typeface="Raleway"/>
                <a:cs typeface="Raleway"/>
                <a:sym typeface="Raleway"/>
              </a:rPr>
              <a:t> of local community organizations, allowing the user to browse organizations to add. On profile click, the modal opens up to a profile description screen, with </a:t>
            </a:r>
            <a:r>
              <a:rPr b="1" lang="en" sz="1300">
                <a:solidFill>
                  <a:schemeClr val="lt2"/>
                </a:solidFill>
                <a:latin typeface="Raleway"/>
                <a:ea typeface="Raleway"/>
                <a:cs typeface="Raleway"/>
                <a:sym typeface="Raleway"/>
              </a:rPr>
              <a:t>a description</a:t>
            </a:r>
            <a:r>
              <a:rPr lang="en" sz="1300">
                <a:solidFill>
                  <a:schemeClr val="lt1"/>
                </a:solidFill>
                <a:latin typeface="Raleway"/>
                <a:ea typeface="Raleway"/>
                <a:cs typeface="Raleway"/>
                <a:sym typeface="Raleway"/>
              </a:rPr>
              <a:t> of the </a:t>
            </a:r>
            <a:r>
              <a:rPr lang="en" sz="1300">
                <a:solidFill>
                  <a:schemeClr val="lt1"/>
                </a:solidFill>
                <a:latin typeface="Raleway"/>
                <a:ea typeface="Raleway"/>
                <a:cs typeface="Raleway"/>
                <a:sym typeface="Raleway"/>
              </a:rPr>
              <a:t>community organization, </a:t>
            </a:r>
            <a:r>
              <a:rPr b="1" lang="en" sz="1300">
                <a:solidFill>
                  <a:schemeClr val="lt2"/>
                </a:solidFill>
                <a:latin typeface="Raleway"/>
                <a:ea typeface="Raleway"/>
                <a:cs typeface="Raleway"/>
                <a:sym typeface="Raleway"/>
              </a:rPr>
              <a:t>a link</a:t>
            </a:r>
            <a:r>
              <a:rPr lang="en" sz="1300">
                <a:solidFill>
                  <a:schemeClr val="lt1"/>
                </a:solidFill>
                <a:latin typeface="Raleway"/>
                <a:ea typeface="Raleway"/>
                <a:cs typeface="Raleway"/>
                <a:sym typeface="Raleway"/>
              </a:rPr>
              <a:t> to speak to a volunteer from the organization, </a:t>
            </a:r>
            <a:r>
              <a:rPr b="1" lang="en" sz="1300">
                <a:solidFill>
                  <a:schemeClr val="lt2"/>
                </a:solidFill>
                <a:latin typeface="Raleway"/>
                <a:ea typeface="Raleway"/>
                <a:cs typeface="Raleway"/>
                <a:sym typeface="Raleway"/>
              </a:rPr>
              <a:t>a button</a:t>
            </a:r>
            <a:r>
              <a:rPr lang="en" sz="1300">
                <a:solidFill>
                  <a:schemeClr val="lt1"/>
                </a:solidFill>
                <a:latin typeface="Raleway"/>
                <a:ea typeface="Raleway"/>
                <a:cs typeface="Raleway"/>
                <a:sym typeface="Raleway"/>
              </a:rPr>
              <a:t> to the org’s website, and </a:t>
            </a:r>
            <a:r>
              <a:rPr b="1" lang="en" sz="1300">
                <a:solidFill>
                  <a:schemeClr val="lt2"/>
                </a:solidFill>
                <a:latin typeface="Raleway"/>
                <a:ea typeface="Raleway"/>
                <a:cs typeface="Raleway"/>
                <a:sym typeface="Raleway"/>
              </a:rPr>
              <a:t>a button</a:t>
            </a:r>
            <a:r>
              <a:rPr lang="en" sz="1300">
                <a:solidFill>
                  <a:schemeClr val="lt1"/>
                </a:solidFill>
                <a:latin typeface="Raleway"/>
                <a:ea typeface="Raleway"/>
                <a:cs typeface="Raleway"/>
                <a:sym typeface="Raleway"/>
              </a:rPr>
              <a:t> to add the organization to the user’s network. Once the user has finished exploring the organization, they can add the organization to their network by clicking the </a:t>
            </a:r>
            <a:r>
              <a:rPr b="1" lang="en" sz="1300">
                <a:solidFill>
                  <a:schemeClr val="lt2"/>
                </a:solidFill>
                <a:latin typeface="Raleway"/>
                <a:ea typeface="Raleway"/>
                <a:cs typeface="Raleway"/>
                <a:sym typeface="Raleway"/>
              </a:rPr>
              <a:t>“Add Organization to My Network”</a:t>
            </a:r>
            <a:r>
              <a:rPr lang="en" sz="1300">
                <a:solidFill>
                  <a:schemeClr val="lt1"/>
                </a:solidFill>
                <a:latin typeface="Raleway"/>
                <a:ea typeface="Raleway"/>
                <a:cs typeface="Raleway"/>
                <a:sym typeface="Raleway"/>
              </a:rPr>
              <a:t> button. </a:t>
            </a:r>
            <a:r>
              <a:rPr lang="en" sz="1300">
                <a:solidFill>
                  <a:schemeClr val="lt1"/>
                </a:solidFill>
                <a:latin typeface="Raleway"/>
                <a:ea typeface="Raleway"/>
                <a:cs typeface="Raleway"/>
                <a:sym typeface="Raleway"/>
              </a:rPr>
              <a:t>On click, a confirmation message pops up, displaying the name of the community organization just added to your network. After the community organization has been added, a new icon is added to the </a:t>
            </a:r>
            <a:r>
              <a:rPr b="1" lang="en" sz="1300">
                <a:solidFill>
                  <a:schemeClr val="lt2"/>
                </a:solidFill>
                <a:latin typeface="Raleway"/>
                <a:ea typeface="Raleway"/>
                <a:cs typeface="Raleway"/>
                <a:sym typeface="Raleway"/>
              </a:rPr>
              <a:t>“My Community Groups” </a:t>
            </a:r>
            <a:r>
              <a:rPr lang="en" sz="1300">
                <a:solidFill>
                  <a:schemeClr val="lt1"/>
                </a:solidFill>
                <a:latin typeface="Raleway"/>
                <a:ea typeface="Raleway"/>
                <a:cs typeface="Raleway"/>
                <a:sym typeface="Raleway"/>
              </a:rPr>
              <a:t>section of the </a:t>
            </a:r>
            <a:r>
              <a:rPr b="1" lang="en" sz="1300">
                <a:solidFill>
                  <a:schemeClr val="lt2"/>
                </a:solidFill>
                <a:latin typeface="Raleway"/>
                <a:ea typeface="Raleway"/>
                <a:cs typeface="Raleway"/>
                <a:sym typeface="Raleway"/>
              </a:rPr>
              <a:t>“My Network” </a:t>
            </a:r>
            <a:r>
              <a:rPr lang="en" sz="1300">
                <a:solidFill>
                  <a:schemeClr val="lt1"/>
                </a:solidFill>
                <a:latin typeface="Raleway"/>
                <a:ea typeface="Raleway"/>
                <a:cs typeface="Raleway"/>
                <a:sym typeface="Raleway"/>
              </a:rPr>
              <a:t>tab, representing the new group added.</a:t>
            </a:r>
            <a:endParaRPr sz="1300">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38"/>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 Goals &amp; Key Measurements</a:t>
            </a:r>
            <a:endParaRPr/>
          </a:p>
        </p:txBody>
      </p:sp>
      <p:sp>
        <p:nvSpPr>
          <p:cNvPr id="1267" name="Google Shape;1267;p38"/>
          <p:cNvSpPr txBox="1"/>
          <p:nvPr>
            <p:ph idx="1" type="body"/>
          </p:nvPr>
        </p:nvSpPr>
        <p:spPr>
          <a:xfrm>
            <a:off x="713225" y="908900"/>
            <a:ext cx="7717500" cy="3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solidFill>
                  <a:schemeClr val="lt2"/>
                </a:solidFill>
              </a:rPr>
              <a:t>Usability</a:t>
            </a:r>
            <a:r>
              <a:rPr lang="en" sz="1800">
                <a:solidFill>
                  <a:schemeClr val="lt2"/>
                </a:solidFill>
              </a:rPr>
              <a:t>:</a:t>
            </a:r>
            <a:r>
              <a:rPr lang="en" sz="1800"/>
              <a:t> </a:t>
            </a:r>
            <a:endParaRPr sz="1800"/>
          </a:p>
          <a:p>
            <a:pPr indent="0" lvl="0" marL="0" rtl="0" algn="l">
              <a:spcBef>
                <a:spcPts val="0"/>
              </a:spcBef>
              <a:spcAft>
                <a:spcPts val="0"/>
              </a:spcAft>
              <a:buNone/>
            </a:pPr>
            <a:r>
              <a:t/>
            </a:r>
            <a:endParaRPr/>
          </a:p>
          <a:p>
            <a:pPr indent="-330200" lvl="0" marL="457200" rtl="0" algn="l">
              <a:lnSpc>
                <a:spcPct val="115000"/>
              </a:lnSpc>
              <a:spcBef>
                <a:spcPts val="0"/>
              </a:spcBef>
              <a:spcAft>
                <a:spcPts val="0"/>
              </a:spcAft>
              <a:buClr>
                <a:schemeClr val="lt1"/>
              </a:buClr>
              <a:buSzPts val="1600"/>
              <a:buFont typeface="Raleway"/>
              <a:buChar char="●"/>
            </a:pPr>
            <a:r>
              <a:rPr lang="en" sz="1600"/>
              <a:t>Clear understanding of icons and unmarked buttons</a:t>
            </a:r>
            <a:endParaRPr sz="1600"/>
          </a:p>
          <a:p>
            <a:pPr indent="-330200" lvl="0" marL="457200" rtl="0" algn="l">
              <a:lnSpc>
                <a:spcPct val="115000"/>
              </a:lnSpc>
              <a:spcBef>
                <a:spcPts val="0"/>
              </a:spcBef>
              <a:spcAft>
                <a:spcPts val="0"/>
              </a:spcAft>
              <a:buClr>
                <a:schemeClr val="lt1"/>
              </a:buClr>
              <a:buSzPts val="1600"/>
              <a:buFont typeface="Raleway"/>
              <a:buChar char="●"/>
            </a:pPr>
            <a:r>
              <a:rPr lang="en" sz="1600"/>
              <a:t>Ease of use/following order of screens</a:t>
            </a:r>
            <a:endParaRPr sz="1700"/>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solidFill>
                  <a:schemeClr val="lt2"/>
                </a:solidFill>
              </a:rPr>
              <a:t>Key Measurements:</a:t>
            </a:r>
            <a:endParaRPr sz="1800">
              <a:solidFill>
                <a:schemeClr val="lt2"/>
              </a:solidFill>
            </a:endParaRPr>
          </a:p>
          <a:p>
            <a:pPr indent="0" lvl="0" marL="0" rtl="0" algn="l">
              <a:spcBef>
                <a:spcPts val="0"/>
              </a:spcBef>
              <a:spcAft>
                <a:spcPts val="0"/>
              </a:spcAft>
              <a:buNone/>
            </a:pPr>
            <a:r>
              <a:t/>
            </a:r>
            <a:endParaRPr/>
          </a:p>
          <a:p>
            <a:pPr indent="-330200" lvl="0" marL="457200" rtl="0" algn="l">
              <a:lnSpc>
                <a:spcPct val="115000"/>
              </a:lnSpc>
              <a:spcBef>
                <a:spcPts val="0"/>
              </a:spcBef>
              <a:spcAft>
                <a:spcPts val="0"/>
              </a:spcAft>
              <a:buClr>
                <a:schemeClr val="lt1"/>
              </a:buClr>
              <a:buSzPts val="1600"/>
              <a:buFont typeface="Raleway"/>
              <a:buChar char="●"/>
            </a:pPr>
            <a:r>
              <a:rPr lang="en" sz="1600"/>
              <a:t>Erroneous navigation clicks </a:t>
            </a:r>
            <a:endParaRPr sz="1600"/>
          </a:p>
          <a:p>
            <a:pPr indent="-330200" lvl="0" marL="457200" rtl="0" algn="l">
              <a:lnSpc>
                <a:spcPct val="115000"/>
              </a:lnSpc>
              <a:spcBef>
                <a:spcPts val="0"/>
              </a:spcBef>
              <a:spcAft>
                <a:spcPts val="0"/>
              </a:spcAft>
              <a:buClr>
                <a:schemeClr val="lt1"/>
              </a:buClr>
              <a:buSzPts val="1600"/>
              <a:buFont typeface="Raleway"/>
              <a:buChar char="●"/>
            </a:pPr>
            <a:r>
              <a:rPr lang="en" sz="1600"/>
              <a:t>Questions on higher level concepts (post overview)</a:t>
            </a:r>
            <a:endParaRPr sz="1600"/>
          </a:p>
          <a:p>
            <a:pPr indent="-330200" lvl="0" marL="457200" rtl="0" algn="l">
              <a:lnSpc>
                <a:spcPct val="115000"/>
              </a:lnSpc>
              <a:spcBef>
                <a:spcPts val="0"/>
              </a:spcBef>
              <a:spcAft>
                <a:spcPts val="0"/>
              </a:spcAft>
              <a:buClr>
                <a:schemeClr val="lt1"/>
              </a:buClr>
              <a:buSzPts val="1600"/>
              <a:buFont typeface="Raleway"/>
              <a:buChar char="●"/>
            </a:pPr>
            <a:r>
              <a:rPr lang="en" sz="1600"/>
              <a:t>Facial expressions</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id="1272" name="Google Shape;1272;p39"/>
          <p:cNvPicPr preferRelativeResize="0"/>
          <p:nvPr/>
        </p:nvPicPr>
        <p:blipFill rotWithShape="1">
          <a:blip r:embed="rId3">
            <a:alphaModFix amt="30000"/>
          </a:blip>
          <a:srcRect b="378" l="0" r="0" t="0"/>
          <a:stretch/>
        </p:blipFill>
        <p:spPr>
          <a:xfrm>
            <a:off x="7208575" y="1317188"/>
            <a:ext cx="1545126" cy="3333223"/>
          </a:xfrm>
          <a:prstGeom prst="rect">
            <a:avLst/>
          </a:prstGeom>
          <a:noFill/>
          <a:ln>
            <a:noFill/>
          </a:ln>
        </p:spPr>
      </p:pic>
      <p:pic>
        <p:nvPicPr>
          <p:cNvPr id="1273" name="Google Shape;1273;p39"/>
          <p:cNvPicPr preferRelativeResize="0"/>
          <p:nvPr/>
        </p:nvPicPr>
        <p:blipFill rotWithShape="1">
          <a:blip r:embed="rId3">
            <a:alphaModFix amt="30000"/>
          </a:blip>
          <a:srcRect b="378" l="0" r="0" t="0"/>
          <a:stretch/>
        </p:blipFill>
        <p:spPr>
          <a:xfrm>
            <a:off x="5373150" y="1325725"/>
            <a:ext cx="1545126" cy="3333223"/>
          </a:xfrm>
          <a:prstGeom prst="rect">
            <a:avLst/>
          </a:prstGeom>
          <a:noFill/>
          <a:ln>
            <a:noFill/>
          </a:ln>
        </p:spPr>
      </p:pic>
      <p:pic>
        <p:nvPicPr>
          <p:cNvPr id="1274" name="Google Shape;1274;p39"/>
          <p:cNvPicPr preferRelativeResize="0"/>
          <p:nvPr/>
        </p:nvPicPr>
        <p:blipFill rotWithShape="1">
          <a:blip r:embed="rId4">
            <a:alphaModFix amt="40000"/>
          </a:blip>
          <a:srcRect b="0" l="0" r="0" t="0"/>
          <a:stretch/>
        </p:blipFill>
        <p:spPr>
          <a:xfrm>
            <a:off x="1196000" y="1313150"/>
            <a:ext cx="1919400" cy="3345800"/>
          </a:xfrm>
          <a:prstGeom prst="rect">
            <a:avLst/>
          </a:prstGeom>
          <a:noFill/>
          <a:ln>
            <a:noFill/>
          </a:ln>
        </p:spPr>
      </p:pic>
      <p:sp>
        <p:nvSpPr>
          <p:cNvPr id="1275" name="Google Shape;1275;p39"/>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Design Change #1:</a:t>
            </a:r>
            <a:endParaRPr/>
          </a:p>
          <a:p>
            <a:pPr indent="0" lvl="0" marL="0" rtl="0" algn="ctr">
              <a:spcBef>
                <a:spcPts val="0"/>
              </a:spcBef>
              <a:spcAft>
                <a:spcPts val="0"/>
              </a:spcAft>
              <a:buNone/>
            </a:pPr>
            <a:r>
              <a:rPr lang="en"/>
              <a:t> Home Screen Redesign</a:t>
            </a:r>
            <a:endParaRPr/>
          </a:p>
        </p:txBody>
      </p:sp>
      <p:pic>
        <p:nvPicPr>
          <p:cNvPr id="1276" name="Google Shape;1276;p39"/>
          <p:cNvPicPr preferRelativeResize="0"/>
          <p:nvPr/>
        </p:nvPicPr>
        <p:blipFill rotWithShape="1">
          <a:blip r:embed="rId4">
            <a:alphaModFix/>
          </a:blip>
          <a:srcRect b="22130" l="0" r="0" t="0"/>
          <a:stretch/>
        </p:blipFill>
        <p:spPr>
          <a:xfrm>
            <a:off x="1196000" y="1313150"/>
            <a:ext cx="1919400" cy="2605350"/>
          </a:xfrm>
          <a:prstGeom prst="rect">
            <a:avLst/>
          </a:prstGeom>
          <a:noFill/>
          <a:ln>
            <a:noFill/>
          </a:ln>
        </p:spPr>
      </p:pic>
      <p:pic>
        <p:nvPicPr>
          <p:cNvPr id="1277" name="Google Shape;1277;p39"/>
          <p:cNvPicPr preferRelativeResize="0"/>
          <p:nvPr/>
        </p:nvPicPr>
        <p:blipFill rotWithShape="1">
          <a:blip r:embed="rId3">
            <a:alphaModFix/>
          </a:blip>
          <a:srcRect b="13770" l="0" r="0" t="0"/>
          <a:stretch/>
        </p:blipFill>
        <p:spPr>
          <a:xfrm>
            <a:off x="5373150" y="1325725"/>
            <a:ext cx="1545126" cy="2884999"/>
          </a:xfrm>
          <a:prstGeom prst="rect">
            <a:avLst/>
          </a:prstGeom>
          <a:noFill/>
          <a:ln>
            <a:noFill/>
          </a:ln>
        </p:spPr>
      </p:pic>
      <p:cxnSp>
        <p:nvCxnSpPr>
          <p:cNvPr id="1278" name="Google Shape;1278;p39"/>
          <p:cNvCxnSpPr/>
          <p:nvPr/>
        </p:nvCxnSpPr>
        <p:spPr>
          <a:xfrm>
            <a:off x="3319150" y="2983800"/>
            <a:ext cx="1763700" cy="0"/>
          </a:xfrm>
          <a:prstGeom prst="straightConnector1">
            <a:avLst/>
          </a:prstGeom>
          <a:noFill/>
          <a:ln cap="flat" cmpd="sng" w="38100">
            <a:solidFill>
              <a:schemeClr val="lt2"/>
            </a:solidFill>
            <a:prstDash val="solid"/>
            <a:round/>
            <a:headEnd len="med" w="med" type="none"/>
            <a:tailEnd len="med" w="med" type="triangle"/>
          </a:ln>
        </p:spPr>
      </p:cxnSp>
      <p:pic>
        <p:nvPicPr>
          <p:cNvPr id="1279" name="Google Shape;1279;p39"/>
          <p:cNvPicPr preferRelativeResize="0"/>
          <p:nvPr/>
        </p:nvPicPr>
        <p:blipFill rotWithShape="1">
          <a:blip r:embed="rId5">
            <a:alphaModFix/>
          </a:blip>
          <a:srcRect b="13584" l="0" r="0" t="0"/>
          <a:stretch/>
        </p:blipFill>
        <p:spPr>
          <a:xfrm>
            <a:off x="7208575" y="1319498"/>
            <a:ext cx="1545126" cy="28912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0"/>
          <p:cNvSpPr txBox="1"/>
          <p:nvPr>
            <p:ph type="title"/>
          </p:nvPr>
        </p:nvSpPr>
        <p:spPr>
          <a:xfrm>
            <a:off x="713225" y="539500"/>
            <a:ext cx="77175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Design Change #2:</a:t>
            </a:r>
            <a:endParaRPr/>
          </a:p>
          <a:p>
            <a:pPr indent="0" lvl="0" marL="0" rtl="0" algn="ctr">
              <a:spcBef>
                <a:spcPts val="0"/>
              </a:spcBef>
              <a:spcAft>
                <a:spcPts val="0"/>
              </a:spcAft>
              <a:buNone/>
            </a:pPr>
            <a:r>
              <a:rPr lang="en"/>
              <a:t> Reformat Screen Layout </a:t>
            </a:r>
            <a:r>
              <a:rPr lang="en" sz="1500"/>
              <a:t>(Duplicate Button Removal)</a:t>
            </a:r>
            <a:endParaRPr sz="1500"/>
          </a:p>
        </p:txBody>
      </p:sp>
      <p:pic>
        <p:nvPicPr>
          <p:cNvPr id="1285" name="Google Shape;1285;p40"/>
          <p:cNvPicPr preferRelativeResize="0"/>
          <p:nvPr/>
        </p:nvPicPr>
        <p:blipFill rotWithShape="1">
          <a:blip r:embed="rId3">
            <a:alphaModFix/>
          </a:blip>
          <a:srcRect b="379" l="0" r="0" t="86224"/>
          <a:stretch/>
        </p:blipFill>
        <p:spPr>
          <a:xfrm>
            <a:off x="5906550" y="4286924"/>
            <a:ext cx="1545126" cy="448224"/>
          </a:xfrm>
          <a:prstGeom prst="rect">
            <a:avLst/>
          </a:prstGeom>
          <a:noFill/>
          <a:ln>
            <a:noFill/>
          </a:ln>
        </p:spPr>
      </p:pic>
      <p:pic>
        <p:nvPicPr>
          <p:cNvPr id="1286" name="Google Shape;1286;p40"/>
          <p:cNvPicPr preferRelativeResize="0"/>
          <p:nvPr/>
        </p:nvPicPr>
        <p:blipFill rotWithShape="1">
          <a:blip r:embed="rId4">
            <a:alphaModFix/>
          </a:blip>
          <a:srcRect b="0" l="0" r="0" t="77869"/>
          <a:stretch/>
        </p:blipFill>
        <p:spPr>
          <a:xfrm>
            <a:off x="1729400" y="3994700"/>
            <a:ext cx="1919400" cy="740450"/>
          </a:xfrm>
          <a:prstGeom prst="rect">
            <a:avLst/>
          </a:prstGeom>
          <a:noFill/>
          <a:ln>
            <a:noFill/>
          </a:ln>
        </p:spPr>
      </p:pic>
      <p:pic>
        <p:nvPicPr>
          <p:cNvPr id="1287" name="Google Shape;1287;p40"/>
          <p:cNvPicPr preferRelativeResize="0"/>
          <p:nvPr/>
        </p:nvPicPr>
        <p:blipFill rotWithShape="1">
          <a:blip r:embed="rId4">
            <a:alphaModFix amt="30000"/>
          </a:blip>
          <a:srcRect b="22130" l="0" r="0" t="0"/>
          <a:stretch/>
        </p:blipFill>
        <p:spPr>
          <a:xfrm>
            <a:off x="1729400" y="1389350"/>
            <a:ext cx="1919400" cy="2605350"/>
          </a:xfrm>
          <a:prstGeom prst="rect">
            <a:avLst/>
          </a:prstGeom>
          <a:noFill/>
          <a:ln>
            <a:noFill/>
          </a:ln>
        </p:spPr>
      </p:pic>
      <p:pic>
        <p:nvPicPr>
          <p:cNvPr id="1288" name="Google Shape;1288;p40"/>
          <p:cNvPicPr preferRelativeResize="0"/>
          <p:nvPr/>
        </p:nvPicPr>
        <p:blipFill rotWithShape="1">
          <a:blip r:embed="rId3">
            <a:alphaModFix amt="30000"/>
          </a:blip>
          <a:srcRect b="13770" l="0" r="0" t="0"/>
          <a:stretch/>
        </p:blipFill>
        <p:spPr>
          <a:xfrm>
            <a:off x="5906550" y="1401925"/>
            <a:ext cx="1545126" cy="2884999"/>
          </a:xfrm>
          <a:prstGeom prst="rect">
            <a:avLst/>
          </a:prstGeom>
          <a:noFill/>
          <a:ln>
            <a:noFill/>
          </a:ln>
        </p:spPr>
      </p:pic>
      <p:cxnSp>
        <p:nvCxnSpPr>
          <p:cNvPr id="1289" name="Google Shape;1289;p40"/>
          <p:cNvCxnSpPr/>
          <p:nvPr/>
        </p:nvCxnSpPr>
        <p:spPr>
          <a:xfrm>
            <a:off x="3852550" y="3060000"/>
            <a:ext cx="1763700" cy="0"/>
          </a:xfrm>
          <a:prstGeom prst="straightConnector1">
            <a:avLst/>
          </a:prstGeom>
          <a:noFill/>
          <a:ln cap="flat" cmpd="sng" w="38100">
            <a:solidFill>
              <a:schemeClr val="lt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afety Pin App Pitch Deck by Slidesgo">
  <a:themeElements>
    <a:clrScheme name="Simple Light">
      <a:dk1>
        <a:srgbClr val="000000"/>
      </a:dk1>
      <a:lt1>
        <a:srgbClr val="FFFFFF"/>
      </a:lt1>
      <a:dk2>
        <a:srgbClr val="3254A3"/>
      </a:dk2>
      <a:lt2>
        <a:srgbClr val="FF8460"/>
      </a:lt2>
      <a:accent1>
        <a:srgbClr val="244288"/>
      </a:accent1>
      <a:accent2>
        <a:srgbClr val="17367E"/>
      </a:accent2>
      <a:accent3>
        <a:srgbClr val="759CDB"/>
      </a:accent3>
      <a:accent4>
        <a:srgbClr val="BAD2F4"/>
      </a:accent4>
      <a:accent5>
        <a:srgbClr val="4FABEE"/>
      </a:accent5>
      <a:accent6>
        <a:srgbClr val="2952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